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75" r:id="rId5"/>
    <p:sldId id="272" r:id="rId6"/>
    <p:sldId id="273" r:id="rId7"/>
    <p:sldId id="269" r:id="rId8"/>
    <p:sldId id="27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0FC7E8-C5FE-4EEE-8618-D795BADED2CB}" v="1162" dt="2025-02-13T01:54:12.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18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仁美(NAKAJIMA Hitomi)" userId="dc6e26ac-4a5a-4992-a4ae-550785314024" providerId="ADAL" clId="{DA0FC7E8-C5FE-4EEE-8618-D795BADED2CB}"/>
    <pc:docChg chg="custSel addSld modSld">
      <pc:chgData name="中嶋 仁美(NAKAJIMA Hitomi)" userId="dc6e26ac-4a5a-4992-a4ae-550785314024" providerId="ADAL" clId="{DA0FC7E8-C5FE-4EEE-8618-D795BADED2CB}" dt="2025-02-13T01:55:23.438" v="1208" actId="20577"/>
      <pc:docMkLst>
        <pc:docMk/>
      </pc:docMkLst>
      <pc:sldChg chg="modSp mod">
        <pc:chgData name="中嶋 仁美(NAKAJIMA Hitomi)" userId="dc6e26ac-4a5a-4992-a4ae-550785314024" providerId="ADAL" clId="{DA0FC7E8-C5FE-4EEE-8618-D795BADED2CB}" dt="2025-02-11T08:27:36.713" v="1160" actId="207"/>
        <pc:sldMkLst>
          <pc:docMk/>
          <pc:sldMk cId="964436831" sldId="269"/>
        </pc:sldMkLst>
        <pc:spChg chg="mod">
          <ac:chgData name="中嶋 仁美(NAKAJIMA Hitomi)" userId="dc6e26ac-4a5a-4992-a4ae-550785314024" providerId="ADAL" clId="{DA0FC7E8-C5FE-4EEE-8618-D795BADED2CB}" dt="2025-02-11T08:27:36.713" v="1160" actId="207"/>
          <ac:spMkLst>
            <pc:docMk/>
            <pc:sldMk cId="964436831" sldId="269"/>
            <ac:spMk id="14" creationId="{991106C7-FC1D-801B-EA8C-3C93ADAC3FBD}"/>
          </ac:spMkLst>
        </pc:spChg>
        <pc:spChg chg="mod">
          <ac:chgData name="中嶋 仁美(NAKAJIMA Hitomi)" userId="dc6e26ac-4a5a-4992-a4ae-550785314024" providerId="ADAL" clId="{DA0FC7E8-C5FE-4EEE-8618-D795BADED2CB}" dt="2025-02-11T08:27:36.713" v="1160" actId="207"/>
          <ac:spMkLst>
            <pc:docMk/>
            <pc:sldMk cId="964436831" sldId="269"/>
            <ac:spMk id="16" creationId="{D3322844-5984-532D-2822-D97D896F16BF}"/>
          </ac:spMkLst>
        </pc:spChg>
        <pc:spChg chg="mod">
          <ac:chgData name="中嶋 仁美(NAKAJIMA Hitomi)" userId="dc6e26ac-4a5a-4992-a4ae-550785314024" providerId="ADAL" clId="{DA0FC7E8-C5FE-4EEE-8618-D795BADED2CB}" dt="2025-02-11T08:27:36.713" v="1160" actId="207"/>
          <ac:spMkLst>
            <pc:docMk/>
            <pc:sldMk cId="964436831" sldId="269"/>
            <ac:spMk id="18" creationId="{EA89366A-B936-6D38-012B-A1CB3EDDFD3C}"/>
          </ac:spMkLst>
        </pc:spChg>
        <pc:spChg chg="mod">
          <ac:chgData name="中嶋 仁美(NAKAJIMA Hitomi)" userId="dc6e26ac-4a5a-4992-a4ae-550785314024" providerId="ADAL" clId="{DA0FC7E8-C5FE-4EEE-8618-D795BADED2CB}" dt="2025-02-11T08:27:36.713" v="1160" actId="207"/>
          <ac:spMkLst>
            <pc:docMk/>
            <pc:sldMk cId="964436831" sldId="269"/>
            <ac:spMk id="19" creationId="{17A4994D-2E43-30DF-AF01-0F7DB5DE96C3}"/>
          </ac:spMkLst>
        </pc:spChg>
      </pc:sldChg>
      <pc:sldChg chg="addSp modSp mod">
        <pc:chgData name="中嶋 仁美(NAKAJIMA Hitomi)" userId="dc6e26ac-4a5a-4992-a4ae-550785314024" providerId="ADAL" clId="{DA0FC7E8-C5FE-4EEE-8618-D795BADED2CB}" dt="2025-02-13T01:55:00.777" v="1197" actId="14100"/>
        <pc:sldMkLst>
          <pc:docMk/>
          <pc:sldMk cId="678240253" sldId="272"/>
        </pc:sldMkLst>
        <pc:spChg chg="add mod">
          <ac:chgData name="中嶋 仁美(NAKAJIMA Hitomi)" userId="dc6e26ac-4a5a-4992-a4ae-550785314024" providerId="ADAL" clId="{DA0FC7E8-C5FE-4EEE-8618-D795BADED2CB}" dt="2025-02-11T08:22:50.054" v="803" actId="20577"/>
          <ac:spMkLst>
            <pc:docMk/>
            <pc:sldMk cId="678240253" sldId="272"/>
            <ac:spMk id="3" creationId="{DDEF9797-F3BF-8E6B-0A3F-62115B9946F0}"/>
          </ac:spMkLst>
        </pc:spChg>
        <pc:spChg chg="mod">
          <ac:chgData name="中嶋 仁美(NAKAJIMA Hitomi)" userId="dc6e26ac-4a5a-4992-a4ae-550785314024" providerId="ADAL" clId="{DA0FC7E8-C5FE-4EEE-8618-D795BADED2CB}" dt="2025-02-13T01:55:00.777" v="1197" actId="14100"/>
          <ac:spMkLst>
            <pc:docMk/>
            <pc:sldMk cId="678240253" sldId="272"/>
            <ac:spMk id="23" creationId="{BE42A8A2-519B-C931-8D46-ADBAB8EAD827}"/>
          </ac:spMkLst>
        </pc:spChg>
      </pc:sldChg>
      <pc:sldChg chg="addSp modSp mod">
        <pc:chgData name="中嶋 仁美(NAKAJIMA Hitomi)" userId="dc6e26ac-4a5a-4992-a4ae-550785314024" providerId="ADAL" clId="{DA0FC7E8-C5FE-4EEE-8618-D795BADED2CB}" dt="2025-02-13T01:55:23.438" v="1208" actId="20577"/>
        <pc:sldMkLst>
          <pc:docMk/>
          <pc:sldMk cId="2094035365" sldId="273"/>
        </pc:sldMkLst>
        <pc:spChg chg="add mod">
          <ac:chgData name="中嶋 仁美(NAKAJIMA Hitomi)" userId="dc6e26ac-4a5a-4992-a4ae-550785314024" providerId="ADAL" clId="{DA0FC7E8-C5FE-4EEE-8618-D795BADED2CB}" dt="2025-02-11T08:16:56.301" v="357" actId="20577"/>
          <ac:spMkLst>
            <pc:docMk/>
            <pc:sldMk cId="2094035365" sldId="273"/>
            <ac:spMk id="2" creationId="{27E74DA5-A4E7-4724-BAFE-13F8D81758E1}"/>
          </ac:spMkLst>
        </pc:spChg>
        <pc:spChg chg="mod">
          <ac:chgData name="中嶋 仁美(NAKAJIMA Hitomi)" userId="dc6e26ac-4a5a-4992-a4ae-550785314024" providerId="ADAL" clId="{DA0FC7E8-C5FE-4EEE-8618-D795BADED2CB}" dt="2025-02-11T08:21:46.702" v="777" actId="14100"/>
          <ac:spMkLst>
            <pc:docMk/>
            <pc:sldMk cId="2094035365" sldId="273"/>
            <ac:spMk id="4" creationId="{C61DBFE3-CBD9-6872-91AE-4ADA64A2AFE9}"/>
          </ac:spMkLst>
        </pc:spChg>
        <pc:spChg chg="add mod">
          <ac:chgData name="中嶋 仁美(NAKAJIMA Hitomi)" userId="dc6e26ac-4a5a-4992-a4ae-550785314024" providerId="ADAL" clId="{DA0FC7E8-C5FE-4EEE-8618-D795BADED2CB}" dt="2025-02-11T08:23:07.639" v="815" actId="115"/>
          <ac:spMkLst>
            <pc:docMk/>
            <pc:sldMk cId="2094035365" sldId="273"/>
            <ac:spMk id="5" creationId="{DB264322-5895-1B51-1221-6A7932687B9D}"/>
          </ac:spMkLst>
        </pc:spChg>
        <pc:spChg chg="mod">
          <ac:chgData name="中嶋 仁美(NAKAJIMA Hitomi)" userId="dc6e26ac-4a5a-4992-a4ae-550785314024" providerId="ADAL" clId="{DA0FC7E8-C5FE-4EEE-8618-D795BADED2CB}" dt="2025-02-13T01:55:23.438" v="1208" actId="20577"/>
          <ac:spMkLst>
            <pc:docMk/>
            <pc:sldMk cId="2094035365" sldId="273"/>
            <ac:spMk id="23" creationId="{3624C759-9393-C5C1-14E5-12577D5C4136}"/>
          </ac:spMkLst>
        </pc:spChg>
      </pc:sldChg>
      <pc:sldChg chg="addSp delSp modSp add mod">
        <pc:chgData name="中嶋 仁美(NAKAJIMA Hitomi)" userId="dc6e26ac-4a5a-4992-a4ae-550785314024" providerId="ADAL" clId="{DA0FC7E8-C5FE-4EEE-8618-D795BADED2CB}" dt="2025-02-11T08:27:02.401" v="1159" actId="20577"/>
        <pc:sldMkLst>
          <pc:docMk/>
          <pc:sldMk cId="1503763169" sldId="274"/>
        </pc:sldMkLst>
        <pc:spChg chg="mod">
          <ac:chgData name="中嶋 仁美(NAKAJIMA Hitomi)" userId="dc6e26ac-4a5a-4992-a4ae-550785314024" providerId="ADAL" clId="{DA0FC7E8-C5FE-4EEE-8618-D795BADED2CB}" dt="2025-02-11T08:27:02.401" v="1159" actId="20577"/>
          <ac:spMkLst>
            <pc:docMk/>
            <pc:sldMk cId="1503763169" sldId="274"/>
            <ac:spMk id="5" creationId="{DB264322-5895-1B51-1221-6A7932687B9D}"/>
          </ac:spMkLst>
        </pc:spChg>
        <pc:spChg chg="add mod">
          <ac:chgData name="中嶋 仁美(NAKAJIMA Hitomi)" userId="dc6e26ac-4a5a-4992-a4ae-550785314024" providerId="ADAL" clId="{DA0FC7E8-C5FE-4EEE-8618-D795BADED2CB}" dt="2025-02-11T08:26:15.852" v="1138"/>
          <ac:spMkLst>
            <pc:docMk/>
            <pc:sldMk cId="1503763169" sldId="274"/>
            <ac:spMk id="6" creationId="{C2E69BDB-476E-1647-3962-C7164D2C4C30}"/>
          </ac:spMkLst>
        </pc:spChg>
        <pc:spChg chg="del">
          <ac:chgData name="中嶋 仁美(NAKAJIMA Hitomi)" userId="dc6e26ac-4a5a-4992-a4ae-550785314024" providerId="ADAL" clId="{DA0FC7E8-C5FE-4EEE-8618-D795BADED2CB}" dt="2025-02-11T08:26:15.430" v="1137" actId="478"/>
          <ac:spMkLst>
            <pc:docMk/>
            <pc:sldMk cId="1503763169" sldId="274"/>
            <ac:spMk id="23" creationId="{3624C759-9393-C5C1-14E5-12577D5C4136}"/>
          </ac:spMkLst>
        </pc:spChg>
      </pc:sldChg>
      <pc:sldChg chg="addSp delSp modSp new mod">
        <pc:chgData name="中嶋 仁美(NAKAJIMA Hitomi)" userId="dc6e26ac-4a5a-4992-a4ae-550785314024" providerId="ADAL" clId="{DA0FC7E8-C5FE-4EEE-8618-D795BADED2CB}" dt="2025-02-13T01:54:31.450" v="1166" actId="122"/>
        <pc:sldMkLst>
          <pc:docMk/>
          <pc:sldMk cId="3421632887" sldId="275"/>
        </pc:sldMkLst>
        <pc:spChg chg="del">
          <ac:chgData name="中嶋 仁美(NAKAJIMA Hitomi)" userId="dc6e26ac-4a5a-4992-a4ae-550785314024" providerId="ADAL" clId="{DA0FC7E8-C5FE-4EEE-8618-D795BADED2CB}" dt="2025-02-13T01:54:11.803" v="1162" actId="478"/>
          <ac:spMkLst>
            <pc:docMk/>
            <pc:sldMk cId="3421632887" sldId="275"/>
            <ac:spMk id="2" creationId="{478A4C0E-5C6E-E891-A8E9-F0D01FF384A3}"/>
          </ac:spMkLst>
        </pc:spChg>
        <pc:spChg chg="del">
          <ac:chgData name="中嶋 仁美(NAKAJIMA Hitomi)" userId="dc6e26ac-4a5a-4992-a4ae-550785314024" providerId="ADAL" clId="{DA0FC7E8-C5FE-4EEE-8618-D795BADED2CB}" dt="2025-02-13T01:54:11.803" v="1162" actId="478"/>
          <ac:spMkLst>
            <pc:docMk/>
            <pc:sldMk cId="3421632887" sldId="275"/>
            <ac:spMk id="3" creationId="{368AF1C2-5040-7CE1-64D3-E2C84CC81A1B}"/>
          </ac:spMkLst>
        </pc:spChg>
        <pc:spChg chg="add mod">
          <ac:chgData name="中嶋 仁美(NAKAJIMA Hitomi)" userId="dc6e26ac-4a5a-4992-a4ae-550785314024" providerId="ADAL" clId="{DA0FC7E8-C5FE-4EEE-8618-D795BADED2CB}" dt="2025-02-13T01:54:31.450" v="1166" actId="122"/>
          <ac:spMkLst>
            <pc:docMk/>
            <pc:sldMk cId="3421632887" sldId="275"/>
            <ac:spMk id="4" creationId="{5F6E119E-8842-135A-0730-B144C5102F8C}"/>
          </ac:spMkLst>
        </pc:spChg>
      </pc:sldChg>
    </pc:docChg>
  </pc:docChgLst>
  <pc:docChgLst>
    <pc:chgData name="中嶋 仁美(NAKAJIMA Hitomi)" userId="S::h.nakajima@soumu.go.jp::dc6e26ac-4a5a-4992-a4ae-550785314024" providerId="AD" clId="Web-{6129A7A4-0583-E884-1A37-7CE1F19A97F8}"/>
    <pc:docChg chg="modSld">
      <pc:chgData name="中嶋 仁美(NAKAJIMA Hitomi)" userId="S::h.nakajima@soumu.go.jp::dc6e26ac-4a5a-4992-a4ae-550785314024" providerId="AD" clId="Web-{6129A7A4-0583-E884-1A37-7CE1F19A97F8}" dt="2025-02-07T02:45:11.358" v="104" actId="20577"/>
      <pc:docMkLst>
        <pc:docMk/>
      </pc:docMkLst>
      <pc:sldChg chg="addSp delSp modSp">
        <pc:chgData name="中嶋 仁美(NAKAJIMA Hitomi)" userId="S::h.nakajima@soumu.go.jp::dc6e26ac-4a5a-4992-a4ae-550785314024" providerId="AD" clId="Web-{6129A7A4-0583-E884-1A37-7CE1F19A97F8}" dt="2025-02-07T02:45:11.358" v="104" actId="20577"/>
        <pc:sldMkLst>
          <pc:docMk/>
          <pc:sldMk cId="964436831" sldId="269"/>
        </pc:sldMkLst>
        <pc:spChg chg="mod">
          <ac:chgData name="中嶋 仁美(NAKAJIMA Hitomi)" userId="S::h.nakajima@soumu.go.jp::dc6e26ac-4a5a-4992-a4ae-550785314024" providerId="AD" clId="Web-{6129A7A4-0583-E884-1A37-7CE1F19A97F8}" dt="2025-02-07T02:36:01.869" v="2" actId="14100"/>
          <ac:spMkLst>
            <pc:docMk/>
            <pc:sldMk cId="964436831" sldId="269"/>
            <ac:spMk id="2" creationId="{575FC6E1-71F7-E643-EEAF-054B1AAC0854}"/>
          </ac:spMkLst>
        </pc:spChg>
        <pc:spChg chg="mod">
          <ac:chgData name="中嶋 仁美(NAKAJIMA Hitomi)" userId="S::h.nakajima@soumu.go.jp::dc6e26ac-4a5a-4992-a4ae-550785314024" providerId="AD" clId="Web-{6129A7A4-0583-E884-1A37-7CE1F19A97F8}" dt="2025-02-07T02:38:15.186" v="16" actId="14100"/>
          <ac:spMkLst>
            <pc:docMk/>
            <pc:sldMk cId="964436831" sldId="269"/>
            <ac:spMk id="3" creationId="{7C47309D-C7D9-FDFD-6CF5-109AE205B3DB}"/>
          </ac:spMkLst>
        </pc:spChg>
        <pc:spChg chg="add mod">
          <ac:chgData name="中嶋 仁美(NAKAJIMA Hitomi)" userId="S::h.nakajima@soumu.go.jp::dc6e26ac-4a5a-4992-a4ae-550785314024" providerId="AD" clId="Web-{6129A7A4-0583-E884-1A37-7CE1F19A97F8}" dt="2025-02-07T02:38:47.500" v="22" actId="1076"/>
          <ac:spMkLst>
            <pc:docMk/>
            <pc:sldMk cId="964436831" sldId="269"/>
            <ac:spMk id="4" creationId="{3F16C66F-7D2D-79C7-2B3A-1BA0AB153111}"/>
          </ac:spMkLst>
        </pc:spChg>
        <pc:spChg chg="mod">
          <ac:chgData name="中嶋 仁美(NAKAJIMA Hitomi)" userId="S::h.nakajima@soumu.go.jp::dc6e26ac-4a5a-4992-a4ae-550785314024" providerId="AD" clId="Web-{6129A7A4-0583-E884-1A37-7CE1F19A97F8}" dt="2025-02-07T02:38:33.859" v="18" actId="1076"/>
          <ac:spMkLst>
            <pc:docMk/>
            <pc:sldMk cId="964436831" sldId="269"/>
            <ac:spMk id="5" creationId="{0C36CB88-8654-B068-90DC-AFC65364C081}"/>
          </ac:spMkLst>
        </pc:spChg>
        <pc:spChg chg="mod">
          <ac:chgData name="中嶋 仁美(NAKAJIMA Hitomi)" userId="S::h.nakajima@soumu.go.jp::dc6e26ac-4a5a-4992-a4ae-550785314024" providerId="AD" clId="Web-{6129A7A4-0583-E884-1A37-7CE1F19A97F8}" dt="2025-02-07T02:36:19.150" v="3" actId="14100"/>
          <ac:spMkLst>
            <pc:docMk/>
            <pc:sldMk cId="964436831" sldId="269"/>
            <ac:spMk id="6" creationId="{5A66BFC0-EB74-87A0-175F-E28177E84840}"/>
          </ac:spMkLst>
        </pc:spChg>
        <pc:spChg chg="mod">
          <ac:chgData name="中嶋 仁美(NAKAJIMA Hitomi)" userId="S::h.nakajima@soumu.go.jp::dc6e26ac-4a5a-4992-a4ae-550785314024" providerId="AD" clId="Web-{6129A7A4-0583-E884-1A37-7CE1F19A97F8}" dt="2025-02-07T02:36:47.230" v="4" actId="14100"/>
          <ac:spMkLst>
            <pc:docMk/>
            <pc:sldMk cId="964436831" sldId="269"/>
            <ac:spMk id="7" creationId="{E07E29CB-3B0C-AEC7-546A-F82F25703993}"/>
          </ac:spMkLst>
        </pc:spChg>
        <pc:spChg chg="mod">
          <ac:chgData name="中嶋 仁美(NAKAJIMA Hitomi)" userId="S::h.nakajima@soumu.go.jp::dc6e26ac-4a5a-4992-a4ae-550785314024" providerId="AD" clId="Web-{6129A7A4-0583-E884-1A37-7CE1F19A97F8}" dt="2025-02-07T02:38:35.656" v="19" actId="1076"/>
          <ac:spMkLst>
            <pc:docMk/>
            <pc:sldMk cId="964436831" sldId="269"/>
            <ac:spMk id="8" creationId="{B3FB4436-00E5-CEB3-AF69-8CEB19C205BC}"/>
          </ac:spMkLst>
        </pc:spChg>
        <pc:spChg chg="add mod">
          <ac:chgData name="中嶋 仁美(NAKAJIMA Hitomi)" userId="S::h.nakajima@soumu.go.jp::dc6e26ac-4a5a-4992-a4ae-550785314024" providerId="AD" clId="Web-{6129A7A4-0583-E884-1A37-7CE1F19A97F8}" dt="2025-02-07T02:38:47.515" v="23" actId="1076"/>
          <ac:spMkLst>
            <pc:docMk/>
            <pc:sldMk cId="964436831" sldId="269"/>
            <ac:spMk id="9" creationId="{EBFB8505-B203-3262-662F-C7F881D1C3BA}"/>
          </ac:spMkLst>
        </pc:spChg>
        <pc:spChg chg="add mod">
          <ac:chgData name="中嶋 仁美(NAKAJIMA Hitomi)" userId="S::h.nakajima@soumu.go.jp::dc6e26ac-4a5a-4992-a4ae-550785314024" providerId="AD" clId="Web-{6129A7A4-0583-E884-1A37-7CE1F19A97F8}" dt="2025-02-07T02:40:22.331" v="35"/>
          <ac:spMkLst>
            <pc:docMk/>
            <pc:sldMk cId="964436831" sldId="269"/>
            <ac:spMk id="11" creationId="{31AF6BD2-3479-7B6C-A81B-304B550D5506}"/>
          </ac:spMkLst>
        </pc:spChg>
        <pc:spChg chg="mod">
          <ac:chgData name="中嶋 仁美(NAKAJIMA Hitomi)" userId="S::h.nakajima@soumu.go.jp::dc6e26ac-4a5a-4992-a4ae-550785314024" providerId="AD" clId="Web-{6129A7A4-0583-E884-1A37-7CE1F19A97F8}" dt="2025-02-07T02:45:11.358" v="104" actId="20577"/>
          <ac:spMkLst>
            <pc:docMk/>
            <pc:sldMk cId="964436831" sldId="269"/>
            <ac:spMk id="12" creationId="{C94110AC-F113-7128-5EEC-DA6FC193B22A}"/>
          </ac:spMkLst>
        </pc:spChg>
        <pc:spChg chg="add del mod">
          <ac:chgData name="中嶋 仁美(NAKAJIMA Hitomi)" userId="S::h.nakajima@soumu.go.jp::dc6e26ac-4a5a-4992-a4ae-550785314024" providerId="AD" clId="Web-{6129A7A4-0583-E884-1A37-7CE1F19A97F8}" dt="2025-02-07T02:40:03.331" v="32"/>
          <ac:spMkLst>
            <pc:docMk/>
            <pc:sldMk cId="964436831" sldId="269"/>
            <ac:spMk id="14" creationId="{E9E8F44A-9F81-BA99-F5E8-648C7B782026}"/>
          </ac:spMkLst>
        </pc:spChg>
        <pc:spChg chg="add mod">
          <ac:chgData name="中嶋 仁美(NAKAJIMA Hitomi)" userId="S::h.nakajima@soumu.go.jp::dc6e26ac-4a5a-4992-a4ae-550785314024" providerId="AD" clId="Web-{6129A7A4-0583-E884-1A37-7CE1F19A97F8}" dt="2025-02-07T02:43:34.088" v="98" actId="20577"/>
          <ac:spMkLst>
            <pc:docMk/>
            <pc:sldMk cId="964436831" sldId="269"/>
            <ac:spMk id="15" creationId="{257DB9AA-E447-7116-3F28-F0E5CCE77842}"/>
          </ac:spMkLst>
        </pc:spChg>
        <pc:spChg chg="mod">
          <ac:chgData name="中嶋 仁美(NAKAJIMA Hitomi)" userId="S::h.nakajima@soumu.go.jp::dc6e26ac-4a5a-4992-a4ae-550785314024" providerId="AD" clId="Web-{6129A7A4-0583-E884-1A37-7CE1F19A97F8}" dt="2025-02-07T02:37:03.027" v="5" actId="14100"/>
          <ac:spMkLst>
            <pc:docMk/>
            <pc:sldMk cId="964436831" sldId="269"/>
            <ac:spMk id="17" creationId="{3F3B680A-F056-085C-F6B5-660A04DA25E5}"/>
          </ac:spMkLst>
        </pc:spChg>
        <pc:spChg chg="mod">
          <ac:chgData name="中嶋 仁美(NAKAJIMA Hitomi)" userId="S::h.nakajima@soumu.go.jp::dc6e26ac-4a5a-4992-a4ae-550785314024" providerId="AD" clId="Web-{6129A7A4-0583-E884-1A37-7CE1F19A97F8}" dt="2025-02-07T02:37:55.529" v="13" actId="14100"/>
          <ac:spMkLst>
            <pc:docMk/>
            <pc:sldMk cId="964436831" sldId="269"/>
            <ac:spMk id="26" creationId="{82F9E01E-CF86-1461-1B83-109890B41609}"/>
          </ac:spMkLst>
        </pc:spChg>
        <pc:spChg chg="mod">
          <ac:chgData name="中嶋 仁美(NAKAJIMA Hitomi)" userId="S::h.nakajima@soumu.go.jp::dc6e26ac-4a5a-4992-a4ae-550785314024" providerId="AD" clId="Web-{6129A7A4-0583-E884-1A37-7CE1F19A97F8}" dt="2025-02-07T02:37:26.997" v="11" actId="1076"/>
          <ac:spMkLst>
            <pc:docMk/>
            <pc:sldMk cId="964436831" sldId="269"/>
            <ac:spMk id="27" creationId="{756BCB1A-7E9F-97D4-1B5B-ED8A1B08126D}"/>
          </ac:spMkLst>
        </pc:spChg>
        <pc:spChg chg="mod">
          <ac:chgData name="中嶋 仁美(NAKAJIMA Hitomi)" userId="S::h.nakajima@soumu.go.jp::dc6e26ac-4a5a-4992-a4ae-550785314024" providerId="AD" clId="Web-{6129A7A4-0583-E884-1A37-7CE1F19A97F8}" dt="2025-02-07T02:38:23.905" v="17" actId="1076"/>
          <ac:spMkLst>
            <pc:docMk/>
            <pc:sldMk cId="964436831" sldId="269"/>
            <ac:spMk id="36" creationId="{0519826D-4325-E0DC-FDD2-E6C67A6E675F}"/>
          </ac:spMkLst>
        </pc:spChg>
      </pc:sldChg>
    </pc:docChg>
  </pc:docChgLst>
  <pc:docChgLst>
    <pc:chgData name="中嶋 仁美(NAKAJIMA Hitomi)" userId="S::h.nakajima@soumu.go.jp::dc6e26ac-4a5a-4992-a4ae-550785314024" providerId="AD" clId="Web-{E1BF9A10-E902-0723-6154-6BDD900C4268}"/>
    <pc:docChg chg="addSld delSld modSld sldOrd">
      <pc:chgData name="中嶋 仁美(NAKAJIMA Hitomi)" userId="S::h.nakajima@soumu.go.jp::dc6e26ac-4a5a-4992-a4ae-550785314024" providerId="AD" clId="Web-{E1BF9A10-E902-0723-6154-6BDD900C4268}" dt="2025-02-07T02:33:21.359" v="580"/>
      <pc:docMkLst>
        <pc:docMk/>
      </pc:docMkLst>
      <pc:sldChg chg="addSp delSp modSp del">
        <pc:chgData name="中嶋 仁美(NAKAJIMA Hitomi)" userId="S::h.nakajima@soumu.go.jp::dc6e26ac-4a5a-4992-a4ae-550785314024" providerId="AD" clId="Web-{E1BF9A10-E902-0723-6154-6BDD900C4268}" dt="2025-02-07T02:33:21.359" v="580"/>
        <pc:sldMkLst>
          <pc:docMk/>
          <pc:sldMk cId="2065007597" sldId="266"/>
        </pc:sldMkLst>
        <pc:spChg chg="add del mod">
          <ac:chgData name="中嶋 仁美(NAKAJIMA Hitomi)" userId="S::h.nakajima@soumu.go.jp::dc6e26ac-4a5a-4992-a4ae-550785314024" providerId="AD" clId="Web-{E1BF9A10-E902-0723-6154-6BDD900C4268}" dt="2025-02-07T02:01:58.008" v="5"/>
          <ac:spMkLst>
            <pc:docMk/>
            <pc:sldMk cId="2065007597" sldId="266"/>
            <ac:spMk id="2" creationId="{97F5E054-4388-C1F9-3B68-8240136E71C2}"/>
          </ac:spMkLst>
        </pc:spChg>
        <pc:spChg chg="add mod">
          <ac:chgData name="中嶋 仁美(NAKAJIMA Hitomi)" userId="S::h.nakajima@soumu.go.jp::dc6e26ac-4a5a-4992-a4ae-550785314024" providerId="AD" clId="Web-{E1BF9A10-E902-0723-6154-6BDD900C4268}" dt="2025-02-07T02:02:22.463" v="12" actId="1076"/>
          <ac:spMkLst>
            <pc:docMk/>
            <pc:sldMk cId="2065007597" sldId="266"/>
            <ac:spMk id="3" creationId="{F9A087F5-293E-45BF-2935-34F539617286}"/>
          </ac:spMkLst>
        </pc:spChg>
        <pc:spChg chg="mod">
          <ac:chgData name="中嶋 仁美(NAKAJIMA Hitomi)" userId="S::h.nakajima@soumu.go.jp::dc6e26ac-4a5a-4992-a4ae-550785314024" providerId="AD" clId="Web-{E1BF9A10-E902-0723-6154-6BDD900C4268}" dt="2025-02-07T02:01:53.367" v="1" actId="1076"/>
          <ac:spMkLst>
            <pc:docMk/>
            <pc:sldMk cId="2065007597" sldId="266"/>
            <ac:spMk id="4" creationId="{0F59BA8F-9637-4C47-813F-21442799198E}"/>
          </ac:spMkLst>
        </pc:spChg>
      </pc:sldChg>
      <pc:sldChg chg="del">
        <pc:chgData name="中嶋 仁美(NAKAJIMA Hitomi)" userId="S::h.nakajima@soumu.go.jp::dc6e26ac-4a5a-4992-a4ae-550785314024" providerId="AD" clId="Web-{E1BF9A10-E902-0723-6154-6BDD900C4268}" dt="2025-02-07T02:22:19.125" v="405"/>
        <pc:sldMkLst>
          <pc:docMk/>
          <pc:sldMk cId="1599565492" sldId="268"/>
        </pc:sldMkLst>
      </pc:sldChg>
      <pc:sldChg chg="addSp delSp modSp ord">
        <pc:chgData name="中嶋 仁美(NAKAJIMA Hitomi)" userId="S::h.nakajima@soumu.go.jp::dc6e26ac-4a5a-4992-a4ae-550785314024" providerId="AD" clId="Web-{E1BF9A10-E902-0723-6154-6BDD900C4268}" dt="2025-02-07T02:33:15.515" v="579" actId="20577"/>
        <pc:sldMkLst>
          <pc:docMk/>
          <pc:sldMk cId="964436831" sldId="269"/>
        </pc:sldMkLst>
        <pc:spChg chg="mod">
          <ac:chgData name="中嶋 仁美(NAKAJIMA Hitomi)" userId="S::h.nakajima@soumu.go.jp::dc6e26ac-4a5a-4992-a4ae-550785314024" providerId="AD" clId="Web-{E1BF9A10-E902-0723-6154-6BDD900C4268}" dt="2025-02-07T02:25:41.420" v="449" actId="1076"/>
          <ac:spMkLst>
            <pc:docMk/>
            <pc:sldMk cId="964436831" sldId="269"/>
            <ac:spMk id="2" creationId="{575FC6E1-71F7-E643-EEAF-054B1AAC0854}"/>
          </ac:spMkLst>
        </pc:spChg>
        <pc:spChg chg="mod">
          <ac:chgData name="中嶋 仁美(NAKAJIMA Hitomi)" userId="S::h.nakajima@soumu.go.jp::dc6e26ac-4a5a-4992-a4ae-550785314024" providerId="AD" clId="Web-{E1BF9A10-E902-0723-6154-6BDD900C4268}" dt="2025-02-07T02:32:59.654" v="574" actId="20577"/>
          <ac:spMkLst>
            <pc:docMk/>
            <pc:sldMk cId="964436831" sldId="269"/>
            <ac:spMk id="3" creationId="{7C47309D-C7D9-FDFD-6CF5-109AE205B3DB}"/>
          </ac:spMkLst>
        </pc:spChg>
        <pc:spChg chg="add del mod">
          <ac:chgData name="中嶋 仁美(NAKAJIMA Hitomi)" userId="S::h.nakajima@soumu.go.jp::dc6e26ac-4a5a-4992-a4ae-550785314024" providerId="AD" clId="Web-{E1BF9A10-E902-0723-6154-6BDD900C4268}" dt="2025-02-07T02:28:46.371" v="501"/>
          <ac:spMkLst>
            <pc:docMk/>
            <pc:sldMk cId="964436831" sldId="269"/>
            <ac:spMk id="4" creationId="{22A38503-EA17-2B72-1E16-A6D79CD542E5}"/>
          </ac:spMkLst>
        </pc:spChg>
        <pc:spChg chg="add mod">
          <ac:chgData name="中嶋 仁美(NAKAJIMA Hitomi)" userId="S::h.nakajima@soumu.go.jp::dc6e26ac-4a5a-4992-a4ae-550785314024" providerId="AD" clId="Web-{E1BF9A10-E902-0723-6154-6BDD900C4268}" dt="2025-02-07T02:25:41.545" v="455" actId="1076"/>
          <ac:spMkLst>
            <pc:docMk/>
            <pc:sldMk cId="964436831" sldId="269"/>
            <ac:spMk id="5" creationId="{0C36CB88-8654-B068-90DC-AFC65364C081}"/>
          </ac:spMkLst>
        </pc:spChg>
        <pc:spChg chg="mod">
          <ac:chgData name="中嶋 仁美(NAKAJIMA Hitomi)" userId="S::h.nakajima@soumu.go.jp::dc6e26ac-4a5a-4992-a4ae-550785314024" providerId="AD" clId="Web-{E1BF9A10-E902-0723-6154-6BDD900C4268}" dt="2025-02-07T02:25:41.451" v="450" actId="1076"/>
          <ac:spMkLst>
            <pc:docMk/>
            <pc:sldMk cId="964436831" sldId="269"/>
            <ac:spMk id="6" creationId="{5A66BFC0-EB74-87A0-175F-E28177E84840}"/>
          </ac:spMkLst>
        </pc:spChg>
        <pc:spChg chg="mod">
          <ac:chgData name="中嶋 仁美(NAKAJIMA Hitomi)" userId="S::h.nakajima@soumu.go.jp::dc6e26ac-4a5a-4992-a4ae-550785314024" providerId="AD" clId="Web-{E1BF9A10-E902-0723-6154-6BDD900C4268}" dt="2025-02-07T02:25:33.763" v="441" actId="1076"/>
          <ac:spMkLst>
            <pc:docMk/>
            <pc:sldMk cId="964436831" sldId="269"/>
            <ac:spMk id="7" creationId="{E07E29CB-3B0C-AEC7-546A-F82F25703993}"/>
          </ac:spMkLst>
        </pc:spChg>
        <pc:spChg chg="add mod">
          <ac:chgData name="中嶋 仁美(NAKAJIMA Hitomi)" userId="S::h.nakajima@soumu.go.jp::dc6e26ac-4a5a-4992-a4ae-550785314024" providerId="AD" clId="Web-{E1BF9A10-E902-0723-6154-6BDD900C4268}" dt="2025-02-07T02:25:33.982" v="448" actId="1076"/>
          <ac:spMkLst>
            <pc:docMk/>
            <pc:sldMk cId="964436831" sldId="269"/>
            <ac:spMk id="8" creationId="{B3FB4436-00E5-CEB3-AF69-8CEB19C205BC}"/>
          </ac:spMkLst>
        </pc:spChg>
        <pc:spChg chg="add mod">
          <ac:chgData name="中嶋 仁美(NAKAJIMA Hitomi)" userId="S::h.nakajima@soumu.go.jp::dc6e26ac-4a5a-4992-a4ae-550785314024" providerId="AD" clId="Web-{E1BF9A10-E902-0723-6154-6BDD900C4268}" dt="2025-02-07T02:33:15.515" v="579" actId="20577"/>
          <ac:spMkLst>
            <pc:docMk/>
            <pc:sldMk cId="964436831" sldId="269"/>
            <ac:spMk id="10" creationId="{F705C67E-2259-E323-D318-27E89A3BDA67}"/>
          </ac:spMkLst>
        </pc:spChg>
        <pc:spChg chg="mod">
          <ac:chgData name="中嶋 仁美(NAKAJIMA Hitomi)" userId="S::h.nakajima@soumu.go.jp::dc6e26ac-4a5a-4992-a4ae-550785314024" providerId="AD" clId="Web-{E1BF9A10-E902-0723-6154-6BDD900C4268}" dt="2025-02-07T02:25:33.779" v="442" actId="1076"/>
          <ac:spMkLst>
            <pc:docMk/>
            <pc:sldMk cId="964436831" sldId="269"/>
            <ac:spMk id="12" creationId="{C94110AC-F113-7128-5EEC-DA6FC193B22A}"/>
          </ac:spMkLst>
        </pc:spChg>
        <pc:spChg chg="add mod">
          <ac:chgData name="中嶋 仁美(NAKAJIMA Hitomi)" userId="S::h.nakajima@soumu.go.jp::dc6e26ac-4a5a-4992-a4ae-550785314024" providerId="AD" clId="Web-{E1BF9A10-E902-0723-6154-6BDD900C4268}" dt="2025-02-07T02:26:35.596" v="465" actId="14100"/>
          <ac:spMkLst>
            <pc:docMk/>
            <pc:sldMk cId="964436831" sldId="269"/>
            <ac:spMk id="13" creationId="{4DF96F36-8494-6BF7-42D9-E73577448224}"/>
          </ac:spMkLst>
        </pc:spChg>
        <pc:spChg chg="del">
          <ac:chgData name="中嶋 仁美(NAKAJIMA Hitomi)" userId="S::h.nakajima@soumu.go.jp::dc6e26ac-4a5a-4992-a4ae-550785314024" providerId="AD" clId="Web-{E1BF9A10-E902-0723-6154-6BDD900C4268}" dt="2025-02-07T02:20:03.600" v="384"/>
          <ac:spMkLst>
            <pc:docMk/>
            <pc:sldMk cId="964436831" sldId="269"/>
            <ac:spMk id="16" creationId="{982E29DF-7B20-3920-1083-8C37A3D54659}"/>
          </ac:spMkLst>
        </pc:spChg>
        <pc:spChg chg="mod">
          <ac:chgData name="中嶋 仁美(NAKAJIMA Hitomi)" userId="S::h.nakajima@soumu.go.jp::dc6e26ac-4a5a-4992-a4ae-550785314024" providerId="AD" clId="Web-{E1BF9A10-E902-0723-6154-6BDD900C4268}" dt="2025-02-07T02:21:45.607" v="399" actId="1076"/>
          <ac:spMkLst>
            <pc:docMk/>
            <pc:sldMk cId="964436831" sldId="269"/>
            <ac:spMk id="17" creationId="{3F3B680A-F056-085C-F6B5-660A04DA25E5}"/>
          </ac:spMkLst>
        </pc:spChg>
        <pc:spChg chg="mod">
          <ac:chgData name="中嶋 仁美(NAKAJIMA Hitomi)" userId="S::h.nakajima@soumu.go.jp::dc6e26ac-4a5a-4992-a4ae-550785314024" providerId="AD" clId="Web-{E1BF9A10-E902-0723-6154-6BDD900C4268}" dt="2025-02-07T02:25:41.467" v="451" actId="1076"/>
          <ac:spMkLst>
            <pc:docMk/>
            <pc:sldMk cId="964436831" sldId="269"/>
            <ac:spMk id="20" creationId="{756C859C-9447-B9D1-C47D-E5D01A66DF31}"/>
          </ac:spMkLst>
        </pc:spChg>
        <pc:spChg chg="mod">
          <ac:chgData name="中嶋 仁美(NAKAJIMA Hitomi)" userId="S::h.nakajima@soumu.go.jp::dc6e26ac-4a5a-4992-a4ae-550785314024" providerId="AD" clId="Web-{E1BF9A10-E902-0723-6154-6BDD900C4268}" dt="2025-02-07T02:25:41.498" v="452" actId="1076"/>
          <ac:spMkLst>
            <pc:docMk/>
            <pc:sldMk cId="964436831" sldId="269"/>
            <ac:spMk id="22" creationId="{E2194A01-9E59-1003-AE8D-D23DD54CC83E}"/>
          </ac:spMkLst>
        </pc:spChg>
        <pc:spChg chg="mod">
          <ac:chgData name="中嶋 仁美(NAKAJIMA Hitomi)" userId="S::h.nakajima@soumu.go.jp::dc6e26ac-4a5a-4992-a4ae-550785314024" providerId="AD" clId="Web-{E1BF9A10-E902-0723-6154-6BDD900C4268}" dt="2025-02-07T02:21:45.638" v="400" actId="1076"/>
          <ac:spMkLst>
            <pc:docMk/>
            <pc:sldMk cId="964436831" sldId="269"/>
            <ac:spMk id="26" creationId="{82F9E01E-CF86-1461-1B83-109890B41609}"/>
          </ac:spMkLst>
        </pc:spChg>
        <pc:spChg chg="mod">
          <ac:chgData name="中嶋 仁美(NAKAJIMA Hitomi)" userId="S::h.nakajima@soumu.go.jp::dc6e26ac-4a5a-4992-a4ae-550785314024" providerId="AD" clId="Web-{E1BF9A10-E902-0723-6154-6BDD900C4268}" dt="2025-02-07T02:25:41.514" v="453" actId="1076"/>
          <ac:spMkLst>
            <pc:docMk/>
            <pc:sldMk cId="964436831" sldId="269"/>
            <ac:spMk id="27" creationId="{756BCB1A-7E9F-97D4-1B5B-ED8A1B08126D}"/>
          </ac:spMkLst>
        </pc:spChg>
        <pc:spChg chg="mod">
          <ac:chgData name="中嶋 仁美(NAKAJIMA Hitomi)" userId="S::h.nakajima@soumu.go.jp::dc6e26ac-4a5a-4992-a4ae-550785314024" providerId="AD" clId="Web-{E1BF9A10-E902-0723-6154-6BDD900C4268}" dt="2025-02-07T02:26:17.032" v="459" actId="1076"/>
          <ac:spMkLst>
            <pc:docMk/>
            <pc:sldMk cId="964436831" sldId="269"/>
            <ac:spMk id="33" creationId="{83395923-D1D3-C5CE-F61B-F0F6BA60CBC1}"/>
          </ac:spMkLst>
        </pc:spChg>
        <pc:spChg chg="mod">
          <ac:chgData name="中嶋 仁美(NAKAJIMA Hitomi)" userId="S::h.nakajima@soumu.go.jp::dc6e26ac-4a5a-4992-a4ae-550785314024" providerId="AD" clId="Web-{E1BF9A10-E902-0723-6154-6BDD900C4268}" dt="2025-02-07T02:26:17.063" v="460" actId="1076"/>
          <ac:spMkLst>
            <pc:docMk/>
            <pc:sldMk cId="964436831" sldId="269"/>
            <ac:spMk id="34" creationId="{10A4FFFB-4F28-2661-4B96-38816A7787B2}"/>
          </ac:spMkLst>
        </pc:spChg>
        <pc:spChg chg="del mod">
          <ac:chgData name="中嶋 仁美(NAKAJIMA Hitomi)" userId="S::h.nakajima@soumu.go.jp::dc6e26ac-4a5a-4992-a4ae-550785314024" providerId="AD" clId="Web-{E1BF9A10-E902-0723-6154-6BDD900C4268}" dt="2025-02-07T02:15:47.238" v="323"/>
          <ac:spMkLst>
            <pc:docMk/>
            <pc:sldMk cId="964436831" sldId="269"/>
            <ac:spMk id="35" creationId="{FDF659C1-7A50-B7DA-07B2-429120B823E7}"/>
          </ac:spMkLst>
        </pc:spChg>
        <pc:spChg chg="mod">
          <ac:chgData name="中嶋 仁美(NAKAJIMA Hitomi)" userId="S::h.nakajima@soumu.go.jp::dc6e26ac-4a5a-4992-a4ae-550785314024" providerId="AD" clId="Web-{E1BF9A10-E902-0723-6154-6BDD900C4268}" dt="2025-02-07T02:21:57.764" v="404" actId="14100"/>
          <ac:spMkLst>
            <pc:docMk/>
            <pc:sldMk cId="964436831" sldId="269"/>
            <ac:spMk id="36" creationId="{0519826D-4325-E0DC-FDD2-E6C67A6E675F}"/>
          </ac:spMkLst>
        </pc:spChg>
      </pc:sldChg>
      <pc:sldChg chg="del">
        <pc:chgData name="中嶋 仁美(NAKAJIMA Hitomi)" userId="S::h.nakajima@soumu.go.jp::dc6e26ac-4a5a-4992-a4ae-550785314024" providerId="AD" clId="Web-{E1BF9A10-E902-0723-6154-6BDD900C4268}" dt="2025-02-07T02:22:19.125" v="406"/>
        <pc:sldMkLst>
          <pc:docMk/>
          <pc:sldMk cId="2582576063" sldId="270"/>
        </pc:sldMkLst>
      </pc:sldChg>
      <pc:sldChg chg="addSp delSp modSp add ord replId">
        <pc:chgData name="中嶋 仁美(NAKAJIMA Hitomi)" userId="S::h.nakajima@soumu.go.jp::dc6e26ac-4a5a-4992-a4ae-550785314024" providerId="AD" clId="Web-{E1BF9A10-E902-0723-6154-6BDD900C4268}" dt="2025-02-07T02:23:36.333" v="422"/>
        <pc:sldMkLst>
          <pc:docMk/>
          <pc:sldMk cId="580529945" sldId="271"/>
        </pc:sldMkLst>
        <pc:spChg chg="add del">
          <ac:chgData name="中嶋 仁美(NAKAJIMA Hitomi)" userId="S::h.nakajima@soumu.go.jp::dc6e26ac-4a5a-4992-a4ae-550785314024" providerId="AD" clId="Web-{E1BF9A10-E902-0723-6154-6BDD900C4268}" dt="2025-02-07T02:02:58.950" v="17"/>
          <ac:spMkLst>
            <pc:docMk/>
            <pc:sldMk cId="580529945" sldId="271"/>
            <ac:spMk id="2" creationId="{7866B14A-2A74-7611-E6BD-04DE7A5905A6}"/>
          </ac:spMkLst>
        </pc:spChg>
        <pc:spChg chg="del">
          <ac:chgData name="中嶋 仁美(NAKAJIMA Hitomi)" userId="S::h.nakajima@soumu.go.jp::dc6e26ac-4a5a-4992-a4ae-550785314024" providerId="AD" clId="Web-{E1BF9A10-E902-0723-6154-6BDD900C4268}" dt="2025-02-07T02:03:36.781" v="33"/>
          <ac:spMkLst>
            <pc:docMk/>
            <pc:sldMk cId="580529945" sldId="271"/>
            <ac:spMk id="3" creationId="{006F4056-519C-5F64-59F3-02F17ED0C186}"/>
          </ac:spMkLst>
        </pc:spChg>
        <pc:spChg chg="add mod">
          <ac:chgData name="中嶋 仁美(NAKAJIMA Hitomi)" userId="S::h.nakajima@soumu.go.jp::dc6e26ac-4a5a-4992-a4ae-550785314024" providerId="AD" clId="Web-{E1BF9A10-E902-0723-6154-6BDD900C4268}" dt="2025-02-07T02:19:35.660" v="383"/>
          <ac:spMkLst>
            <pc:docMk/>
            <pc:sldMk cId="580529945" sldId="271"/>
            <ac:spMk id="5" creationId="{0A0496FE-485A-8989-EFCA-36035346985A}"/>
          </ac:spMkLst>
        </pc:spChg>
        <pc:spChg chg="add mod">
          <ac:chgData name="中嶋 仁美(NAKAJIMA Hitomi)" userId="S::h.nakajima@soumu.go.jp::dc6e26ac-4a5a-4992-a4ae-550785314024" providerId="AD" clId="Web-{E1BF9A10-E902-0723-6154-6BDD900C4268}" dt="2025-02-07T02:23:10.394" v="421" actId="20577"/>
          <ac:spMkLst>
            <pc:docMk/>
            <pc:sldMk cId="580529945" sldId="271"/>
            <ac:spMk id="9" creationId="{A0263F44-32AF-D94A-A251-0D77D0C555B3}"/>
          </ac:spMkLst>
        </pc:spChg>
        <pc:spChg chg="mod">
          <ac:chgData name="中嶋 仁美(NAKAJIMA Hitomi)" userId="S::h.nakajima@soumu.go.jp::dc6e26ac-4a5a-4992-a4ae-550785314024" providerId="AD" clId="Web-{E1BF9A10-E902-0723-6154-6BDD900C4268}" dt="2025-02-07T02:20:03.693" v="386" actId="20577"/>
          <ac:spMkLst>
            <pc:docMk/>
            <pc:sldMk cId="580529945" sldId="271"/>
            <ac:spMk id="16" creationId="{7F4E5458-7BDA-B246-3855-E31879EDDDB3}"/>
          </ac:spMkLst>
        </pc:spChg>
        <pc:spChg chg="mod">
          <ac:chgData name="中嶋 仁美(NAKAJIMA Hitomi)" userId="S::h.nakajima@soumu.go.jp::dc6e26ac-4a5a-4992-a4ae-550785314024" providerId="AD" clId="Web-{E1BF9A10-E902-0723-6154-6BDD900C4268}" dt="2025-02-07T02:03:32.515" v="32" actId="20577"/>
          <ac:spMkLst>
            <pc:docMk/>
            <pc:sldMk cId="580529945" sldId="271"/>
            <ac:spMk id="20" creationId="{C9E7033F-A241-E004-10E2-D4AA1C67A55A}"/>
          </ac:spMkLst>
        </pc:spChg>
        <pc:spChg chg="del">
          <ac:chgData name="中嶋 仁美(NAKAJIMA Hitomi)" userId="S::h.nakajima@soumu.go.jp::dc6e26ac-4a5a-4992-a4ae-550785314024" providerId="AD" clId="Web-{E1BF9A10-E902-0723-6154-6BDD900C4268}" dt="2025-02-07T02:03:38.749" v="34"/>
          <ac:spMkLst>
            <pc:docMk/>
            <pc:sldMk cId="580529945" sldId="271"/>
            <ac:spMk id="27" creationId="{759A6515-8120-11AA-03BD-64124588F28F}"/>
          </ac:spMkLst>
        </pc:spChg>
        <pc:spChg chg="add del">
          <ac:chgData name="中嶋 仁美(NAKAJIMA Hitomi)" userId="S::h.nakajima@soumu.go.jp::dc6e26ac-4a5a-4992-a4ae-550785314024" providerId="AD" clId="Web-{E1BF9A10-E902-0723-6154-6BDD900C4268}" dt="2025-02-07T02:03:07.013" v="20"/>
          <ac:spMkLst>
            <pc:docMk/>
            <pc:sldMk cId="580529945" sldId="271"/>
            <ac:spMk id="33" creationId="{C2D08C66-4DED-FDA9-CA59-E8B7FE329C39}"/>
          </ac:spMkLst>
        </pc:spChg>
        <pc:spChg chg="add del mod">
          <ac:chgData name="中嶋 仁美(NAKAJIMA Hitomi)" userId="S::h.nakajima@soumu.go.jp::dc6e26ac-4a5a-4992-a4ae-550785314024" providerId="AD" clId="Web-{E1BF9A10-E902-0723-6154-6BDD900C4268}" dt="2025-02-07T02:03:17.701" v="26" actId="20577"/>
          <ac:spMkLst>
            <pc:docMk/>
            <pc:sldMk cId="580529945" sldId="271"/>
            <ac:spMk id="34" creationId="{BB76A3C9-DFD9-03F1-ACC1-25D8DDC4C121}"/>
          </ac:spMkLst>
        </pc:spChg>
        <pc:spChg chg="del">
          <ac:chgData name="中嶋 仁美(NAKAJIMA Hitomi)" userId="S::h.nakajima@soumu.go.jp::dc6e26ac-4a5a-4992-a4ae-550785314024" providerId="AD" clId="Web-{E1BF9A10-E902-0723-6154-6BDD900C4268}" dt="2025-02-07T02:03:41" v="35"/>
          <ac:spMkLst>
            <pc:docMk/>
            <pc:sldMk cId="580529945" sldId="271"/>
            <ac:spMk id="35" creationId="{CAF6D9A0-1E16-6561-9F28-3AA53DE5A22C}"/>
          </ac:spMkLst>
        </pc:spChg>
        <pc:spChg chg="del">
          <ac:chgData name="中嶋 仁美(NAKAJIMA Hitomi)" userId="S::h.nakajima@soumu.go.jp::dc6e26ac-4a5a-4992-a4ae-550785314024" providerId="AD" clId="Web-{E1BF9A10-E902-0723-6154-6BDD900C4268}" dt="2025-02-07T02:03:44.531" v="36"/>
          <ac:spMkLst>
            <pc:docMk/>
            <pc:sldMk cId="580529945" sldId="271"/>
            <ac:spMk id="36" creationId="{BFFC3845-D247-A08C-338F-1976C28E2D75}"/>
          </ac:spMkLst>
        </pc:spChg>
      </pc:sldChg>
    </pc:docChg>
  </pc:docChgLst>
  <pc:docChgLst>
    <pc:chgData name="中嶋 仁美(NAKAJIMA Hitomi)" userId="S::h.nakajima@soumu.go.jp::dc6e26ac-4a5a-4992-a4ae-550785314024" providerId="AD" clId="Web-{F27E26E9-B3C0-BD24-9A0F-EC36D4E1F009}"/>
    <pc:docChg chg="modSld">
      <pc:chgData name="中嶋 仁美(NAKAJIMA Hitomi)" userId="S::h.nakajima@soumu.go.jp::dc6e26ac-4a5a-4992-a4ae-550785314024" providerId="AD" clId="Web-{F27E26E9-B3C0-BD24-9A0F-EC36D4E1F009}" dt="2025-02-07T02:50:36.306" v="58" actId="20577"/>
      <pc:docMkLst>
        <pc:docMk/>
      </pc:docMkLst>
      <pc:sldChg chg="addSp modSp">
        <pc:chgData name="中嶋 仁美(NAKAJIMA Hitomi)" userId="S::h.nakajima@soumu.go.jp::dc6e26ac-4a5a-4992-a4ae-550785314024" providerId="AD" clId="Web-{F27E26E9-B3C0-BD24-9A0F-EC36D4E1F009}" dt="2025-02-07T02:50:36.306" v="58" actId="20577"/>
        <pc:sldMkLst>
          <pc:docMk/>
          <pc:sldMk cId="964436831" sldId="269"/>
        </pc:sldMkLst>
        <pc:spChg chg="mod">
          <ac:chgData name="中嶋 仁美(NAKAJIMA Hitomi)" userId="S::h.nakajima@soumu.go.jp::dc6e26ac-4a5a-4992-a4ae-550785314024" providerId="AD" clId="Web-{F27E26E9-B3C0-BD24-9A0F-EC36D4E1F009}" dt="2025-02-07T02:48:11.866" v="20" actId="1076"/>
          <ac:spMkLst>
            <pc:docMk/>
            <pc:sldMk cId="964436831" sldId="269"/>
            <ac:spMk id="4" creationId="{3F16C66F-7D2D-79C7-2B3A-1BA0AB153111}"/>
          </ac:spMkLst>
        </pc:spChg>
        <pc:spChg chg="mod">
          <ac:chgData name="中嶋 仁美(NAKAJIMA Hitomi)" userId="S::h.nakajima@soumu.go.jp::dc6e26ac-4a5a-4992-a4ae-550785314024" providerId="AD" clId="Web-{F27E26E9-B3C0-BD24-9A0F-EC36D4E1F009}" dt="2025-02-07T02:48:11.897" v="21" actId="1076"/>
          <ac:spMkLst>
            <pc:docMk/>
            <pc:sldMk cId="964436831" sldId="269"/>
            <ac:spMk id="9" creationId="{EBFB8505-B203-3262-662F-C7F881D1C3BA}"/>
          </ac:spMkLst>
        </pc:spChg>
        <pc:spChg chg="mod">
          <ac:chgData name="中嶋 仁美(NAKAJIMA Hitomi)" userId="S::h.nakajima@soumu.go.jp::dc6e26ac-4a5a-4992-a4ae-550785314024" providerId="AD" clId="Web-{F27E26E9-B3C0-BD24-9A0F-EC36D4E1F009}" dt="2025-02-07T02:46:00.379" v="1" actId="20577"/>
          <ac:spMkLst>
            <pc:docMk/>
            <pc:sldMk cId="964436831" sldId="269"/>
            <ac:spMk id="12" creationId="{C94110AC-F113-7128-5EEC-DA6FC193B22A}"/>
          </ac:spMkLst>
        </pc:spChg>
        <pc:spChg chg="add mod">
          <ac:chgData name="中嶋 仁美(NAKAJIMA Hitomi)" userId="S::h.nakajima@soumu.go.jp::dc6e26ac-4a5a-4992-a4ae-550785314024" providerId="AD" clId="Web-{F27E26E9-B3C0-BD24-9A0F-EC36D4E1F009}" dt="2025-02-07T02:49:31.664" v="47"/>
          <ac:spMkLst>
            <pc:docMk/>
            <pc:sldMk cId="964436831" sldId="269"/>
            <ac:spMk id="14" creationId="{991106C7-FC1D-801B-EA8C-3C93ADAC3FBD}"/>
          </ac:spMkLst>
        </pc:spChg>
        <pc:spChg chg="mod">
          <ac:chgData name="中嶋 仁美(NAKAJIMA Hitomi)" userId="S::h.nakajima@soumu.go.jp::dc6e26ac-4a5a-4992-a4ae-550785314024" providerId="AD" clId="Web-{F27E26E9-B3C0-BD24-9A0F-EC36D4E1F009}" dt="2025-02-07T02:47:44.803" v="19" actId="20577"/>
          <ac:spMkLst>
            <pc:docMk/>
            <pc:sldMk cId="964436831" sldId="269"/>
            <ac:spMk id="15" creationId="{257DB9AA-E447-7116-3F28-F0E5CCE77842}"/>
          </ac:spMkLst>
        </pc:spChg>
        <pc:spChg chg="add mod">
          <ac:chgData name="中嶋 仁美(NAKAJIMA Hitomi)" userId="S::h.nakajima@soumu.go.jp::dc6e26ac-4a5a-4992-a4ae-550785314024" providerId="AD" clId="Web-{F27E26E9-B3C0-BD24-9A0F-EC36D4E1F009}" dt="2025-02-07T02:49:31.664" v="48"/>
          <ac:spMkLst>
            <pc:docMk/>
            <pc:sldMk cId="964436831" sldId="269"/>
            <ac:spMk id="16" creationId="{D3322844-5984-532D-2822-D97D896F16BF}"/>
          </ac:spMkLst>
        </pc:spChg>
        <pc:spChg chg="add mod">
          <ac:chgData name="中嶋 仁美(NAKAJIMA Hitomi)" userId="S::h.nakajima@soumu.go.jp::dc6e26ac-4a5a-4992-a4ae-550785314024" providerId="AD" clId="Web-{F27E26E9-B3C0-BD24-9A0F-EC36D4E1F009}" dt="2025-02-07T02:49:31.664" v="49"/>
          <ac:spMkLst>
            <pc:docMk/>
            <pc:sldMk cId="964436831" sldId="269"/>
            <ac:spMk id="18" creationId="{EA89366A-B936-6D38-012B-A1CB3EDDFD3C}"/>
          </ac:spMkLst>
        </pc:spChg>
        <pc:spChg chg="add mod">
          <ac:chgData name="中嶋 仁美(NAKAJIMA Hitomi)" userId="S::h.nakajima@soumu.go.jp::dc6e26ac-4a5a-4992-a4ae-550785314024" providerId="AD" clId="Web-{F27E26E9-B3C0-BD24-9A0F-EC36D4E1F009}" dt="2025-02-07T02:49:31.742" v="50"/>
          <ac:spMkLst>
            <pc:docMk/>
            <pc:sldMk cId="964436831" sldId="269"/>
            <ac:spMk id="19" creationId="{17A4994D-2E43-30DF-AF01-0F7DB5DE96C3}"/>
          </ac:spMkLst>
        </pc:spChg>
        <pc:spChg chg="mod">
          <ac:chgData name="中嶋 仁美(NAKAJIMA Hitomi)" userId="S::h.nakajima@soumu.go.jp::dc6e26ac-4a5a-4992-a4ae-550785314024" providerId="AD" clId="Web-{F27E26E9-B3C0-BD24-9A0F-EC36D4E1F009}" dt="2025-02-07T02:50:36.306" v="58" actId="20577"/>
          <ac:spMkLst>
            <pc:docMk/>
            <pc:sldMk cId="964436831" sldId="269"/>
            <ac:spMk id="20" creationId="{756C859C-9447-B9D1-C47D-E5D01A66DF31}"/>
          </ac:spMkLst>
        </pc:spChg>
        <pc:spChg chg="mod">
          <ac:chgData name="中嶋 仁美(NAKAJIMA Hitomi)" userId="S::h.nakajima@soumu.go.jp::dc6e26ac-4a5a-4992-a4ae-550785314024" providerId="AD" clId="Web-{F27E26E9-B3C0-BD24-9A0F-EC36D4E1F009}" dt="2025-02-07T02:46:15.973" v="3" actId="20577"/>
          <ac:spMkLst>
            <pc:docMk/>
            <pc:sldMk cId="964436831" sldId="269"/>
            <ac:spMk id="26" creationId="{82F9E01E-CF86-1461-1B83-109890B41609}"/>
          </ac:spMkLst>
        </pc:spChg>
      </pc:sldChg>
      <pc:sldChg chg="modSp">
        <pc:chgData name="中嶋 仁美(NAKAJIMA Hitomi)" userId="S::h.nakajima@soumu.go.jp::dc6e26ac-4a5a-4992-a4ae-550785314024" providerId="AD" clId="Web-{F27E26E9-B3C0-BD24-9A0F-EC36D4E1F009}" dt="2025-02-07T02:50:31.103" v="56" actId="20577"/>
        <pc:sldMkLst>
          <pc:docMk/>
          <pc:sldMk cId="580529945" sldId="271"/>
        </pc:sldMkLst>
        <pc:spChg chg="mod">
          <ac:chgData name="中嶋 仁美(NAKAJIMA Hitomi)" userId="S::h.nakajima@soumu.go.jp::dc6e26ac-4a5a-4992-a4ae-550785314024" providerId="AD" clId="Web-{F27E26E9-B3C0-BD24-9A0F-EC36D4E1F009}" dt="2025-02-07T02:50:31.103" v="56" actId="20577"/>
          <ac:spMkLst>
            <pc:docMk/>
            <pc:sldMk cId="580529945" sldId="271"/>
            <ac:spMk id="20" creationId="{C9E7033F-A241-E004-10E2-D4AA1C67A55A}"/>
          </ac:spMkLst>
        </pc:spChg>
      </pc:sldChg>
    </pc:docChg>
  </pc:docChgLst>
  <pc:docChgLst>
    <pc:chgData name="岩井 拓真(IWAI Takuma)" userId="f1522a43-d6f3-43f6-8a64-4edb0168c377" providerId="ADAL" clId="{A56E2E44-1AE2-476A-95A4-1C5940B7CCDB}"/>
    <pc:docChg chg="undo custSel modSld">
      <pc:chgData name="岩井 拓真(IWAI Takuma)" userId="f1522a43-d6f3-43f6-8a64-4edb0168c377" providerId="ADAL" clId="{A56E2E44-1AE2-476A-95A4-1C5940B7CCDB}" dt="2025-01-31T13:56:08.119" v="1034" actId="20577"/>
      <pc:docMkLst>
        <pc:docMk/>
      </pc:docMkLst>
      <pc:sldChg chg="modSp mod">
        <pc:chgData name="岩井 拓真(IWAI Takuma)" userId="f1522a43-d6f3-43f6-8a64-4edb0168c377" providerId="ADAL" clId="{A56E2E44-1AE2-476A-95A4-1C5940B7CCDB}" dt="2025-01-31T13:42:22.635" v="3" actId="1076"/>
        <pc:sldMkLst>
          <pc:docMk/>
          <pc:sldMk cId="2065007597" sldId="266"/>
        </pc:sldMkLst>
        <pc:spChg chg="mod">
          <ac:chgData name="岩井 拓真(IWAI Takuma)" userId="f1522a43-d6f3-43f6-8a64-4edb0168c377" providerId="ADAL" clId="{A56E2E44-1AE2-476A-95A4-1C5940B7CCDB}" dt="2025-01-31T13:42:22.635" v="3" actId="1076"/>
          <ac:spMkLst>
            <pc:docMk/>
            <pc:sldMk cId="2065007597" sldId="266"/>
            <ac:spMk id="4" creationId="{0F59BA8F-9637-4C47-813F-21442799198E}"/>
          </ac:spMkLst>
        </pc:spChg>
      </pc:sldChg>
      <pc:sldChg chg="addSp delSp modSp mod">
        <pc:chgData name="岩井 拓真(IWAI Takuma)" userId="f1522a43-d6f3-43f6-8a64-4edb0168c377" providerId="ADAL" clId="{A56E2E44-1AE2-476A-95A4-1C5940B7CCDB}" dt="2025-01-31T13:56:08.119" v="1034" actId="20577"/>
        <pc:sldMkLst>
          <pc:docMk/>
          <pc:sldMk cId="3072112882" sldId="267"/>
        </pc:sldMkLst>
        <pc:spChg chg="del">
          <ac:chgData name="岩井 拓真(IWAI Takuma)" userId="f1522a43-d6f3-43f6-8a64-4edb0168c377" providerId="ADAL" clId="{A56E2E44-1AE2-476A-95A4-1C5940B7CCDB}" dt="2025-01-31T13:51:05.607" v="759" actId="478"/>
          <ac:spMkLst>
            <pc:docMk/>
            <pc:sldMk cId="3072112882" sldId="267"/>
            <ac:spMk id="3" creationId="{A2BFF1BB-A431-47BD-91E1-2E79B8226258}"/>
          </ac:spMkLst>
        </pc:spChg>
        <pc:spChg chg="add del mod">
          <ac:chgData name="岩井 拓真(IWAI Takuma)" userId="f1522a43-d6f3-43f6-8a64-4edb0168c377" providerId="ADAL" clId="{A56E2E44-1AE2-476A-95A4-1C5940B7CCDB}" dt="2025-01-31T13:53:38.329" v="948" actId="478"/>
          <ac:spMkLst>
            <pc:docMk/>
            <pc:sldMk cId="3072112882" sldId="267"/>
            <ac:spMk id="4" creationId="{FD271FF0-F565-24F5-1357-249C5BB7D381}"/>
          </ac:spMkLst>
        </pc:spChg>
        <pc:spChg chg="mod">
          <ac:chgData name="岩井 拓真(IWAI Takuma)" userId="f1522a43-d6f3-43f6-8a64-4edb0168c377" providerId="ADAL" clId="{A56E2E44-1AE2-476A-95A4-1C5940B7CCDB}" dt="2025-01-31T13:45:40.248" v="328" actId="20577"/>
          <ac:spMkLst>
            <pc:docMk/>
            <pc:sldMk cId="3072112882" sldId="267"/>
            <ac:spMk id="6" creationId="{14C1A4C8-B1C7-45C6-9E49-030A4D65595F}"/>
          </ac:spMkLst>
        </pc:spChg>
        <pc:spChg chg="mod">
          <ac:chgData name="岩井 拓真(IWAI Takuma)" userId="f1522a43-d6f3-43f6-8a64-4edb0168c377" providerId="ADAL" clId="{A56E2E44-1AE2-476A-95A4-1C5940B7CCDB}" dt="2025-01-31T13:46:55.229" v="493" actId="20577"/>
          <ac:spMkLst>
            <pc:docMk/>
            <pc:sldMk cId="3072112882" sldId="267"/>
            <ac:spMk id="7" creationId="{67DD5B35-8293-4943-B4C4-14CDAC144809}"/>
          </ac:spMkLst>
        </pc:spChg>
        <pc:spChg chg="add mod">
          <ac:chgData name="岩井 拓真(IWAI Takuma)" userId="f1522a43-d6f3-43f6-8a64-4edb0168c377" providerId="ADAL" clId="{A56E2E44-1AE2-476A-95A4-1C5940B7CCDB}" dt="2025-01-31T13:54:31.558" v="1012" actId="1076"/>
          <ac:spMkLst>
            <pc:docMk/>
            <pc:sldMk cId="3072112882" sldId="267"/>
            <ac:spMk id="8" creationId="{957ACE9A-6D38-C324-6E06-7226C14DAB1E}"/>
          </ac:spMkLst>
        </pc:spChg>
        <pc:spChg chg="add mod">
          <ac:chgData name="岩井 拓真(IWAI Takuma)" userId="f1522a43-d6f3-43f6-8a64-4edb0168c377" providerId="ADAL" clId="{A56E2E44-1AE2-476A-95A4-1C5940B7CCDB}" dt="2025-01-31T13:56:08.119" v="1034" actId="20577"/>
          <ac:spMkLst>
            <pc:docMk/>
            <pc:sldMk cId="3072112882" sldId="267"/>
            <ac:spMk id="9" creationId="{45B1205F-261C-0002-FE5A-3176D00DB2EE}"/>
          </ac:spMkLst>
        </pc:spChg>
        <pc:spChg chg="mod">
          <ac:chgData name="岩井 拓真(IWAI Takuma)" userId="f1522a43-d6f3-43f6-8a64-4edb0168c377" providerId="ADAL" clId="{A56E2E44-1AE2-476A-95A4-1C5940B7CCDB}" dt="2025-01-31T13:46:45.369" v="476" actId="1076"/>
          <ac:spMkLst>
            <pc:docMk/>
            <pc:sldMk cId="3072112882" sldId="267"/>
            <ac:spMk id="12" creationId="{C1E00787-1AF9-49CE-9552-0874A9139B30}"/>
          </ac:spMkLst>
        </pc:spChg>
        <pc:spChg chg="del">
          <ac:chgData name="岩井 拓真(IWAI Takuma)" userId="f1522a43-d6f3-43f6-8a64-4edb0168c377" providerId="ADAL" clId="{A56E2E44-1AE2-476A-95A4-1C5940B7CCDB}" dt="2025-01-31T13:51:06.168" v="760" actId="478"/>
          <ac:spMkLst>
            <pc:docMk/>
            <pc:sldMk cId="3072112882" sldId="267"/>
            <ac:spMk id="13" creationId="{DFF4914D-3DCD-4B05-9B48-49ED74F14F80}"/>
          </ac:spMkLst>
        </pc:spChg>
        <pc:spChg chg="del">
          <ac:chgData name="岩井 拓真(IWAI Takuma)" userId="f1522a43-d6f3-43f6-8a64-4edb0168c377" providerId="ADAL" clId="{A56E2E44-1AE2-476A-95A4-1C5940B7CCDB}" dt="2025-01-31T13:51:06.577" v="761" actId="478"/>
          <ac:spMkLst>
            <pc:docMk/>
            <pc:sldMk cId="3072112882" sldId="267"/>
            <ac:spMk id="14" creationId="{FB5205CB-95DC-4A16-98D6-27D9F81E949F}"/>
          </ac:spMkLst>
        </pc:spChg>
        <pc:spChg chg="del">
          <ac:chgData name="岩井 拓真(IWAI Takuma)" userId="f1522a43-d6f3-43f6-8a64-4edb0168c377" providerId="ADAL" clId="{A56E2E44-1AE2-476A-95A4-1C5940B7CCDB}" dt="2025-01-31T13:51:07.075" v="762" actId="478"/>
          <ac:spMkLst>
            <pc:docMk/>
            <pc:sldMk cId="3072112882" sldId="267"/>
            <ac:spMk id="15" creationId="{DF3187EC-3EF8-439F-A9EF-10F7D3090532}"/>
          </ac:spMkLst>
        </pc:spChg>
        <pc:spChg chg="mod">
          <ac:chgData name="岩井 拓真(IWAI Takuma)" userId="f1522a43-d6f3-43f6-8a64-4edb0168c377" providerId="ADAL" clId="{A56E2E44-1AE2-476A-95A4-1C5940B7CCDB}" dt="2025-01-31T13:47:43.731" v="498" actId="6549"/>
          <ac:spMkLst>
            <pc:docMk/>
            <pc:sldMk cId="3072112882" sldId="267"/>
            <ac:spMk id="17" creationId="{BD6C376A-442F-40E1-92F8-BEC0FA75519B}"/>
          </ac:spMkLst>
        </pc:spChg>
        <pc:spChg chg="mod">
          <ac:chgData name="岩井 拓真(IWAI Takuma)" userId="f1522a43-d6f3-43f6-8a64-4edb0168c377" providerId="ADAL" clId="{A56E2E44-1AE2-476A-95A4-1C5940B7CCDB}" dt="2025-01-31T13:53:49.827" v="952" actId="20577"/>
          <ac:spMkLst>
            <pc:docMk/>
            <pc:sldMk cId="3072112882" sldId="267"/>
            <ac:spMk id="19" creationId="{BBEB6F91-6073-410D-9A5C-CC3FFD10B2EA}"/>
          </ac:spMkLst>
        </pc:spChg>
        <pc:spChg chg="mod">
          <ac:chgData name="岩井 拓真(IWAI Takuma)" userId="f1522a43-d6f3-43f6-8a64-4edb0168c377" providerId="ADAL" clId="{A56E2E44-1AE2-476A-95A4-1C5940B7CCDB}" dt="2025-01-31T13:49:10.996" v="571" actId="20577"/>
          <ac:spMkLst>
            <pc:docMk/>
            <pc:sldMk cId="3072112882" sldId="267"/>
            <ac:spMk id="20" creationId="{8EA0AFFA-1D9A-4E3A-80B3-FC0C7669824A}"/>
          </ac:spMkLst>
        </pc:spChg>
        <pc:spChg chg="del mod">
          <ac:chgData name="岩井 拓真(IWAI Takuma)" userId="f1522a43-d6f3-43f6-8a64-4edb0168c377" providerId="ADAL" clId="{A56E2E44-1AE2-476A-95A4-1C5940B7CCDB}" dt="2025-01-31T13:51:26.319" v="765" actId="478"/>
          <ac:spMkLst>
            <pc:docMk/>
            <pc:sldMk cId="3072112882" sldId="267"/>
            <ac:spMk id="21" creationId="{06546781-7A78-4541-947E-9209F8F1B6D8}"/>
          </ac:spMkLst>
        </pc:spChg>
        <pc:spChg chg="mod">
          <ac:chgData name="岩井 拓真(IWAI Takuma)" userId="f1522a43-d6f3-43f6-8a64-4edb0168c377" providerId="ADAL" clId="{A56E2E44-1AE2-476A-95A4-1C5940B7CCDB}" dt="2025-01-31T13:53:41.577" v="949" actId="14100"/>
          <ac:spMkLst>
            <pc:docMk/>
            <pc:sldMk cId="3072112882" sldId="267"/>
            <ac:spMk id="25" creationId="{62BA6240-8B2D-4680-8DAA-94E1F0C4F3D7}"/>
          </ac:spMkLst>
        </pc:spChg>
        <pc:spChg chg="mod">
          <ac:chgData name="岩井 拓真(IWAI Takuma)" userId="f1522a43-d6f3-43f6-8a64-4edb0168c377" providerId="ADAL" clId="{A56E2E44-1AE2-476A-95A4-1C5940B7CCDB}" dt="2025-01-31T13:45:46.576" v="330" actId="1076"/>
          <ac:spMkLst>
            <pc:docMk/>
            <pc:sldMk cId="3072112882" sldId="267"/>
            <ac:spMk id="26" creationId="{87D9D8BD-CF5A-45D4-9526-985379AE9D3E}"/>
          </ac:spMkLst>
        </pc:spChg>
        <pc:spChg chg="mod">
          <ac:chgData name="岩井 拓真(IWAI Takuma)" userId="f1522a43-d6f3-43f6-8a64-4edb0168c377" providerId="ADAL" clId="{A56E2E44-1AE2-476A-95A4-1C5940B7CCDB}" dt="2025-01-31T13:49:31.991" v="603" actId="20577"/>
          <ac:spMkLst>
            <pc:docMk/>
            <pc:sldMk cId="3072112882" sldId="267"/>
            <ac:spMk id="27" creationId="{BFF85F58-98EE-46DE-848C-DED2C2CB9DB9}"/>
          </ac:spMkLst>
        </pc:spChg>
        <pc:spChg chg="mod">
          <ac:chgData name="岩井 拓真(IWAI Takuma)" userId="f1522a43-d6f3-43f6-8a64-4edb0168c377" providerId="ADAL" clId="{A56E2E44-1AE2-476A-95A4-1C5940B7CCDB}" dt="2025-01-31T13:48:58.562" v="555" actId="20577"/>
          <ac:spMkLst>
            <pc:docMk/>
            <pc:sldMk cId="3072112882" sldId="267"/>
            <ac:spMk id="34" creationId="{7B35DA88-226C-489D-BEEF-4DECE3A42B16}"/>
          </ac:spMkLst>
        </pc:spChg>
        <pc:spChg chg="mod">
          <ac:chgData name="岩井 拓真(IWAI Takuma)" userId="f1522a43-d6f3-43f6-8a64-4edb0168c377" providerId="ADAL" clId="{A56E2E44-1AE2-476A-95A4-1C5940B7CCDB}" dt="2025-01-31T13:47:34.529" v="496" actId="1076"/>
          <ac:spMkLst>
            <pc:docMk/>
            <pc:sldMk cId="3072112882" sldId="267"/>
            <ac:spMk id="35" creationId="{AE6C6818-D7CA-44C2-BD05-A0AB73B55D94}"/>
          </ac:spMkLst>
        </pc:spChg>
        <pc:spChg chg="mod">
          <ac:chgData name="岩井 拓真(IWAI Takuma)" userId="f1522a43-d6f3-43f6-8a64-4edb0168c377" providerId="ADAL" clId="{A56E2E44-1AE2-476A-95A4-1C5940B7CCDB}" dt="2025-01-31T13:50:53.147" v="757" actId="20577"/>
          <ac:spMkLst>
            <pc:docMk/>
            <pc:sldMk cId="3072112882" sldId="267"/>
            <ac:spMk id="36" creationId="{17EAA0B9-AFA9-4B19-BCF8-56F5A4FEB180}"/>
          </ac:spMkLst>
        </pc:spChg>
        <pc:spChg chg="add del mod">
          <ac:chgData name="岩井 拓真(IWAI Takuma)" userId="f1522a43-d6f3-43f6-8a64-4edb0168c377" providerId="ADAL" clId="{A56E2E44-1AE2-476A-95A4-1C5940B7CCDB}" dt="2025-01-31T13:54:56.727" v="1019" actId="6549"/>
          <ac:spMkLst>
            <pc:docMk/>
            <pc:sldMk cId="3072112882" sldId="267"/>
            <ac:spMk id="37" creationId="{27641108-CF05-4024-9146-37EFBB5303A5}"/>
          </ac:spMkLst>
        </pc:spChg>
      </pc:sldChg>
    </pc:docChg>
  </pc:docChgLst>
  <pc:docChgLst>
    <pc:chgData name="中嶋 仁美(NAKAJIMA Hitomi)" userId="S::h.nakajima@soumu.go.jp::dc6e26ac-4a5a-4992-a4ae-550785314024" providerId="AD" clId="Web-{B7F8D8D1-03FA-A4BA-2A03-329D8E452D48}"/>
    <pc:docChg chg="addSld delSld modSld">
      <pc:chgData name="中嶋 仁美(NAKAJIMA Hitomi)" userId="S::h.nakajima@soumu.go.jp::dc6e26ac-4a5a-4992-a4ae-550785314024" providerId="AD" clId="Web-{B7F8D8D1-03FA-A4BA-2A03-329D8E452D48}" dt="2025-02-06T04:39:25.010" v="106" actId="20577"/>
      <pc:docMkLst>
        <pc:docMk/>
      </pc:docMkLst>
      <pc:sldChg chg="delSp modSp">
        <pc:chgData name="中嶋 仁美(NAKAJIMA Hitomi)" userId="S::h.nakajima@soumu.go.jp::dc6e26ac-4a5a-4992-a4ae-550785314024" providerId="AD" clId="Web-{B7F8D8D1-03FA-A4BA-2A03-329D8E452D48}" dt="2025-02-06T04:37:59.507" v="97"/>
        <pc:sldMkLst>
          <pc:docMk/>
          <pc:sldMk cId="2065007597" sldId="266"/>
        </pc:sldMkLst>
        <pc:spChg chg="del">
          <ac:chgData name="中嶋 仁美(NAKAJIMA Hitomi)" userId="S::h.nakajima@soumu.go.jp::dc6e26ac-4a5a-4992-a4ae-550785314024" providerId="AD" clId="Web-{B7F8D8D1-03FA-A4BA-2A03-329D8E452D48}" dt="2025-02-06T04:37:54.788" v="96"/>
          <ac:spMkLst>
            <pc:docMk/>
            <pc:sldMk cId="2065007597" sldId="266"/>
            <ac:spMk id="2" creationId="{C00652E3-42A1-4047-9973-C5B60D55C3FA}"/>
          </ac:spMkLst>
        </pc:spChg>
        <pc:spChg chg="del">
          <ac:chgData name="中嶋 仁美(NAKAJIMA Hitomi)" userId="S::h.nakajima@soumu.go.jp::dc6e26ac-4a5a-4992-a4ae-550785314024" providerId="AD" clId="Web-{B7F8D8D1-03FA-A4BA-2A03-329D8E452D48}" dt="2025-02-06T04:37:59.507" v="97"/>
          <ac:spMkLst>
            <pc:docMk/>
            <pc:sldMk cId="2065007597" sldId="266"/>
            <ac:spMk id="3" creationId="{0551AD79-F018-4495-A1D0-E784CEFB99CD}"/>
          </ac:spMkLst>
        </pc:spChg>
        <pc:spChg chg="mod">
          <ac:chgData name="中嶋 仁美(NAKAJIMA Hitomi)" userId="S::h.nakajima@soumu.go.jp::dc6e26ac-4a5a-4992-a4ae-550785314024" providerId="AD" clId="Web-{B7F8D8D1-03FA-A4BA-2A03-329D8E452D48}" dt="2025-02-06T04:37:52.584" v="95" actId="1076"/>
          <ac:spMkLst>
            <pc:docMk/>
            <pc:sldMk cId="2065007597" sldId="266"/>
            <ac:spMk id="4" creationId="{0F59BA8F-9637-4C47-813F-21442799198E}"/>
          </ac:spMkLst>
        </pc:spChg>
      </pc:sldChg>
      <pc:sldChg chg="delSp modSp del">
        <pc:chgData name="中嶋 仁美(NAKAJIMA Hitomi)" userId="S::h.nakajima@soumu.go.jp::dc6e26ac-4a5a-4992-a4ae-550785314024" providerId="AD" clId="Web-{B7F8D8D1-03FA-A4BA-2A03-329D8E452D48}" dt="2025-02-06T03:44:49.253" v="91"/>
        <pc:sldMkLst>
          <pc:docMk/>
          <pc:sldMk cId="3072112882" sldId="267"/>
        </pc:sldMkLst>
        <pc:spChg chg="mod">
          <ac:chgData name="中嶋 仁美(NAKAJIMA Hitomi)" userId="S::h.nakajima@soumu.go.jp::dc6e26ac-4a5a-4992-a4ae-550785314024" providerId="AD" clId="Web-{B7F8D8D1-03FA-A4BA-2A03-329D8E452D48}" dt="2025-02-06T03:32:28.210" v="8" actId="20577"/>
          <ac:spMkLst>
            <pc:docMk/>
            <pc:sldMk cId="3072112882" sldId="267"/>
            <ac:spMk id="3" creationId="{D270716D-9F39-79E2-CAE9-5A65F856CEC2}"/>
          </ac:spMkLst>
        </pc:spChg>
        <pc:spChg chg="del">
          <ac:chgData name="中嶋 仁美(NAKAJIMA Hitomi)" userId="S::h.nakajima@soumu.go.jp::dc6e26ac-4a5a-4992-a4ae-550785314024" providerId="AD" clId="Web-{B7F8D8D1-03FA-A4BA-2A03-329D8E452D48}" dt="2025-02-06T03:32:58.070" v="9"/>
          <ac:spMkLst>
            <pc:docMk/>
            <pc:sldMk cId="3072112882" sldId="267"/>
            <ac:spMk id="25" creationId="{62BA6240-8B2D-4680-8DAA-94E1F0C4F3D7}"/>
          </ac:spMkLst>
        </pc:spChg>
      </pc:sldChg>
      <pc:sldChg chg="delSp">
        <pc:chgData name="中嶋 仁美(NAKAJIMA Hitomi)" userId="S::h.nakajima@soumu.go.jp::dc6e26ac-4a5a-4992-a4ae-550785314024" providerId="AD" clId="Web-{B7F8D8D1-03FA-A4BA-2A03-329D8E452D48}" dt="2025-02-06T03:45:11.520" v="94"/>
        <pc:sldMkLst>
          <pc:docMk/>
          <pc:sldMk cId="1599565492" sldId="268"/>
        </pc:sldMkLst>
        <pc:spChg chg="del">
          <ac:chgData name="中嶋 仁美(NAKAJIMA Hitomi)" userId="S::h.nakajima@soumu.go.jp::dc6e26ac-4a5a-4992-a4ae-550785314024" providerId="AD" clId="Web-{B7F8D8D1-03FA-A4BA-2A03-329D8E452D48}" dt="2025-02-06T03:45:09.957" v="93"/>
          <ac:spMkLst>
            <pc:docMk/>
            <pc:sldMk cId="1599565492" sldId="268"/>
            <ac:spMk id="2" creationId="{BD24D4D0-1314-32F6-E883-9C027F39E8B8}"/>
          </ac:spMkLst>
        </pc:spChg>
        <pc:spChg chg="del">
          <ac:chgData name="中嶋 仁美(NAKAJIMA Hitomi)" userId="S::h.nakajima@soumu.go.jp::dc6e26ac-4a5a-4992-a4ae-550785314024" providerId="AD" clId="Web-{B7F8D8D1-03FA-A4BA-2A03-329D8E452D48}" dt="2025-02-06T03:45:11.520" v="94"/>
          <ac:spMkLst>
            <pc:docMk/>
            <pc:sldMk cId="1599565492" sldId="268"/>
            <ac:spMk id="3" creationId="{106DDB54-E6A9-2609-39B0-536B75A4BD36}"/>
          </ac:spMkLst>
        </pc:spChg>
      </pc:sldChg>
      <pc:sldChg chg="delSp modSp add del replId">
        <pc:chgData name="中嶋 仁美(NAKAJIMA Hitomi)" userId="S::h.nakajima@soumu.go.jp::dc6e26ac-4a5a-4992-a4ae-550785314024" providerId="AD" clId="Web-{B7F8D8D1-03FA-A4BA-2A03-329D8E452D48}" dt="2025-02-06T04:39:25.010" v="106" actId="20577"/>
        <pc:sldMkLst>
          <pc:docMk/>
          <pc:sldMk cId="964436831" sldId="269"/>
        </pc:sldMkLst>
        <pc:spChg chg="mod">
          <ac:chgData name="中嶋 仁美(NAKAJIMA Hitomi)" userId="S::h.nakajima@soumu.go.jp::dc6e26ac-4a5a-4992-a4ae-550785314024" providerId="AD" clId="Web-{B7F8D8D1-03FA-A4BA-2A03-329D8E452D48}" dt="2025-02-06T03:34:05.870" v="22" actId="14100"/>
          <ac:spMkLst>
            <pc:docMk/>
            <pc:sldMk cId="964436831" sldId="269"/>
            <ac:spMk id="2" creationId="{575FC6E1-71F7-E643-EEAF-054B1AAC0854}"/>
          </ac:spMkLst>
        </pc:spChg>
        <pc:spChg chg="mod">
          <ac:chgData name="中嶋 仁美(NAKAJIMA Hitomi)" userId="S::h.nakajima@soumu.go.jp::dc6e26ac-4a5a-4992-a4ae-550785314024" providerId="AD" clId="Web-{B7F8D8D1-03FA-A4BA-2A03-329D8E452D48}" dt="2025-02-06T04:39:25.010" v="106" actId="20577"/>
          <ac:spMkLst>
            <pc:docMk/>
            <pc:sldMk cId="964436831" sldId="269"/>
            <ac:spMk id="3" creationId="{7C47309D-C7D9-FDFD-6CF5-109AE205B3DB}"/>
          </ac:spMkLst>
        </pc:spChg>
        <pc:spChg chg="del">
          <ac:chgData name="中嶋 仁美(NAKAJIMA Hitomi)" userId="S::h.nakajima@soumu.go.jp::dc6e26ac-4a5a-4992-a4ae-550785314024" providerId="AD" clId="Web-{B7F8D8D1-03FA-A4BA-2A03-329D8E452D48}" dt="2025-02-06T03:33:28.212" v="15"/>
          <ac:spMkLst>
            <pc:docMk/>
            <pc:sldMk cId="964436831" sldId="269"/>
            <ac:spMk id="5" creationId="{2C03F4F1-A3FD-5AD9-C2E3-7455743C1A8A}"/>
          </ac:spMkLst>
        </pc:spChg>
        <pc:spChg chg="mod">
          <ac:chgData name="中嶋 仁美(NAKAJIMA Hitomi)" userId="S::h.nakajima@soumu.go.jp::dc6e26ac-4a5a-4992-a4ae-550785314024" providerId="AD" clId="Web-{B7F8D8D1-03FA-A4BA-2A03-329D8E452D48}" dt="2025-02-06T03:34:16.667" v="23" actId="14100"/>
          <ac:spMkLst>
            <pc:docMk/>
            <pc:sldMk cId="964436831" sldId="269"/>
            <ac:spMk id="6" creationId="{5A66BFC0-EB74-87A0-175F-E28177E84840}"/>
          </ac:spMkLst>
        </pc:spChg>
        <pc:spChg chg="mod">
          <ac:chgData name="中嶋 仁美(NAKAJIMA Hitomi)" userId="S::h.nakajima@soumu.go.jp::dc6e26ac-4a5a-4992-a4ae-550785314024" providerId="AD" clId="Web-{B7F8D8D1-03FA-A4BA-2A03-329D8E452D48}" dt="2025-02-06T03:34:26.870" v="24" actId="14100"/>
          <ac:spMkLst>
            <pc:docMk/>
            <pc:sldMk cId="964436831" sldId="269"/>
            <ac:spMk id="7" creationId="{E07E29CB-3B0C-AEC7-546A-F82F25703993}"/>
          </ac:spMkLst>
        </pc:spChg>
        <pc:spChg chg="mod">
          <ac:chgData name="中嶋 仁美(NAKAJIMA Hitomi)" userId="S::h.nakajima@soumu.go.jp::dc6e26ac-4a5a-4992-a4ae-550785314024" providerId="AD" clId="Web-{B7F8D8D1-03FA-A4BA-2A03-329D8E452D48}" dt="2025-02-06T03:34:34.058" v="25" actId="14100"/>
          <ac:spMkLst>
            <pc:docMk/>
            <pc:sldMk cId="964436831" sldId="269"/>
            <ac:spMk id="17" creationId="{3F3B680A-F056-085C-F6B5-660A04DA25E5}"/>
          </ac:spMkLst>
        </pc:spChg>
        <pc:spChg chg="del">
          <ac:chgData name="中嶋 仁美(NAKAJIMA Hitomi)" userId="S::h.nakajima@soumu.go.jp::dc6e26ac-4a5a-4992-a4ae-550785314024" providerId="AD" clId="Web-{B7F8D8D1-03FA-A4BA-2A03-329D8E452D48}" dt="2025-02-06T03:33:18.352" v="11"/>
          <ac:spMkLst>
            <pc:docMk/>
            <pc:sldMk cId="964436831" sldId="269"/>
            <ac:spMk id="19" creationId="{65D99D4E-8A44-5C63-030B-97B1479E602C}"/>
          </ac:spMkLst>
        </pc:spChg>
        <pc:spChg chg="mod">
          <ac:chgData name="中嶋 仁美(NAKAJIMA Hitomi)" userId="S::h.nakajima@soumu.go.jp::dc6e26ac-4a5a-4992-a4ae-550785314024" providerId="AD" clId="Web-{B7F8D8D1-03FA-A4BA-2A03-329D8E452D48}" dt="2025-02-06T03:36:44.532" v="50" actId="20577"/>
          <ac:spMkLst>
            <pc:docMk/>
            <pc:sldMk cId="964436831" sldId="269"/>
            <ac:spMk id="20" creationId="{756C859C-9447-B9D1-C47D-E5D01A66DF31}"/>
          </ac:spMkLst>
        </pc:spChg>
        <pc:spChg chg="del">
          <ac:chgData name="中嶋 仁美(NAKAJIMA Hitomi)" userId="S::h.nakajima@soumu.go.jp::dc6e26ac-4a5a-4992-a4ae-550785314024" providerId="AD" clId="Web-{B7F8D8D1-03FA-A4BA-2A03-329D8E452D48}" dt="2025-02-06T03:33:23.243" v="13"/>
          <ac:spMkLst>
            <pc:docMk/>
            <pc:sldMk cId="964436831" sldId="269"/>
            <ac:spMk id="24" creationId="{63A063B7-F1F9-C9FE-8156-D127E8899F63}"/>
          </ac:spMkLst>
        </pc:spChg>
        <pc:spChg chg="del">
          <ac:chgData name="中嶋 仁美(NAKAJIMA Hitomi)" userId="S::h.nakajima@soumu.go.jp::dc6e26ac-4a5a-4992-a4ae-550785314024" providerId="AD" clId="Web-{B7F8D8D1-03FA-A4BA-2A03-329D8E452D48}" dt="2025-02-06T03:33:26.540" v="14"/>
          <ac:spMkLst>
            <pc:docMk/>
            <pc:sldMk cId="964436831" sldId="269"/>
            <ac:spMk id="28" creationId="{C5ED8099-7C3A-BB5F-12B3-CFB9246246B2}"/>
          </ac:spMkLst>
        </pc:spChg>
        <pc:spChg chg="del">
          <ac:chgData name="中嶋 仁美(NAKAJIMA Hitomi)" userId="S::h.nakajima@soumu.go.jp::dc6e26ac-4a5a-4992-a4ae-550785314024" providerId="AD" clId="Web-{B7F8D8D1-03FA-A4BA-2A03-329D8E452D48}" dt="2025-02-06T03:33:29.853" v="16"/>
          <ac:spMkLst>
            <pc:docMk/>
            <pc:sldMk cId="964436831" sldId="269"/>
            <ac:spMk id="29" creationId="{847827D4-0261-6350-657A-91990CFE4EAF}"/>
          </ac:spMkLst>
        </pc:spChg>
        <pc:spChg chg="del">
          <ac:chgData name="中嶋 仁美(NAKAJIMA Hitomi)" userId="S::h.nakajima@soumu.go.jp::dc6e26ac-4a5a-4992-a4ae-550785314024" providerId="AD" clId="Web-{B7F8D8D1-03FA-A4BA-2A03-329D8E452D48}" dt="2025-02-06T03:33:30.821" v="17"/>
          <ac:spMkLst>
            <pc:docMk/>
            <pc:sldMk cId="964436831" sldId="269"/>
            <ac:spMk id="30" creationId="{615A44FB-F409-3667-E1E5-45F7BD9B0D5D}"/>
          </ac:spMkLst>
        </pc:spChg>
        <pc:spChg chg="del">
          <ac:chgData name="中嶋 仁美(NAKAJIMA Hitomi)" userId="S::h.nakajima@soumu.go.jp::dc6e26ac-4a5a-4992-a4ae-550785314024" providerId="AD" clId="Web-{B7F8D8D1-03FA-A4BA-2A03-329D8E452D48}" dt="2025-02-06T03:33:32.040" v="18"/>
          <ac:spMkLst>
            <pc:docMk/>
            <pc:sldMk cId="964436831" sldId="269"/>
            <ac:spMk id="31" creationId="{11EF7694-3016-4FA1-2164-43E04FF9457C}"/>
          </ac:spMkLst>
        </pc:spChg>
        <pc:spChg chg="del">
          <ac:chgData name="中嶋 仁美(NAKAJIMA Hitomi)" userId="S::h.nakajima@soumu.go.jp::dc6e26ac-4a5a-4992-a4ae-550785314024" providerId="AD" clId="Web-{B7F8D8D1-03FA-A4BA-2A03-329D8E452D48}" dt="2025-02-06T03:33:33.228" v="19"/>
          <ac:spMkLst>
            <pc:docMk/>
            <pc:sldMk cId="964436831" sldId="269"/>
            <ac:spMk id="32" creationId="{E897C763-BAA7-33DA-0C43-13A64EC1F257}"/>
          </ac:spMkLst>
        </pc:spChg>
        <pc:spChg chg="del">
          <ac:chgData name="中嶋 仁美(NAKAJIMA Hitomi)" userId="S::h.nakajima@soumu.go.jp::dc6e26ac-4a5a-4992-a4ae-550785314024" providerId="AD" clId="Web-{B7F8D8D1-03FA-A4BA-2A03-329D8E452D48}" dt="2025-02-06T03:33:20.665" v="12"/>
          <ac:spMkLst>
            <pc:docMk/>
            <pc:sldMk cId="964436831" sldId="269"/>
            <ac:spMk id="37" creationId="{CD3C1AA3-706F-2783-AE41-A20BDB68762A}"/>
          </ac:spMkLst>
        </pc:spChg>
      </pc:sldChg>
      <pc:sldChg chg="addSp delSp modSp add replId">
        <pc:chgData name="中嶋 仁美(NAKAJIMA Hitomi)" userId="S::h.nakajima@soumu.go.jp::dc6e26ac-4a5a-4992-a4ae-550785314024" providerId="AD" clId="Web-{B7F8D8D1-03FA-A4BA-2A03-329D8E452D48}" dt="2025-02-06T03:44:01.158" v="90" actId="20577"/>
        <pc:sldMkLst>
          <pc:docMk/>
          <pc:sldMk cId="2582576063" sldId="270"/>
        </pc:sldMkLst>
        <pc:spChg chg="mod">
          <ac:chgData name="中嶋 仁美(NAKAJIMA Hitomi)" userId="S::h.nakajima@soumu.go.jp::dc6e26ac-4a5a-4992-a4ae-550785314024" providerId="AD" clId="Web-{B7F8D8D1-03FA-A4BA-2A03-329D8E452D48}" dt="2025-02-06T03:37:15.611" v="52" actId="14100"/>
          <ac:spMkLst>
            <pc:docMk/>
            <pc:sldMk cId="2582576063" sldId="270"/>
            <ac:spMk id="2" creationId="{47ADF749-0D67-59DE-6E5C-7FB71B5F2DFE}"/>
          </ac:spMkLst>
        </pc:spChg>
        <pc:spChg chg="mod">
          <ac:chgData name="中嶋 仁美(NAKAJIMA Hitomi)" userId="S::h.nakajima@soumu.go.jp::dc6e26ac-4a5a-4992-a4ae-550785314024" providerId="AD" clId="Web-{B7F8D8D1-03FA-A4BA-2A03-329D8E452D48}" dt="2025-02-06T03:37:47.034" v="56" actId="1076"/>
          <ac:spMkLst>
            <pc:docMk/>
            <pc:sldMk cId="2582576063" sldId="270"/>
            <ac:spMk id="3" creationId="{E0153CDB-316B-9EAA-F6B4-530E19CE4965}"/>
          </ac:spMkLst>
        </pc:spChg>
        <pc:spChg chg="add del">
          <ac:chgData name="中嶋 仁美(NAKAJIMA Hitomi)" userId="S::h.nakajima@soumu.go.jp::dc6e26ac-4a5a-4992-a4ae-550785314024" providerId="AD" clId="Web-{B7F8D8D1-03FA-A4BA-2A03-329D8E452D48}" dt="2025-02-06T03:39:07.131" v="61"/>
          <ac:spMkLst>
            <pc:docMk/>
            <pc:sldMk cId="2582576063" sldId="270"/>
            <ac:spMk id="4" creationId="{31F2C3A7-50E6-F5CD-48FD-A1D6DF26F7D0}"/>
          </ac:spMkLst>
        </pc:spChg>
        <pc:spChg chg="add mod">
          <ac:chgData name="中嶋 仁美(NAKAJIMA Hitomi)" userId="S::h.nakajima@soumu.go.jp::dc6e26ac-4a5a-4992-a4ae-550785314024" providerId="AD" clId="Web-{B7F8D8D1-03FA-A4BA-2A03-329D8E452D48}" dt="2025-02-06T03:39:21.178" v="62"/>
          <ac:spMkLst>
            <pc:docMk/>
            <pc:sldMk cId="2582576063" sldId="270"/>
            <ac:spMk id="5" creationId="{58C3C679-B6CB-CE2B-2230-D126E8E78990}"/>
          </ac:spMkLst>
        </pc:spChg>
        <pc:spChg chg="mod">
          <ac:chgData name="中嶋 仁美(NAKAJIMA Hitomi)" userId="S::h.nakajima@soumu.go.jp::dc6e26ac-4a5a-4992-a4ae-550785314024" providerId="AD" clId="Web-{B7F8D8D1-03FA-A4BA-2A03-329D8E452D48}" dt="2025-02-06T03:37:23.846" v="53" actId="14100"/>
          <ac:spMkLst>
            <pc:docMk/>
            <pc:sldMk cId="2582576063" sldId="270"/>
            <ac:spMk id="6" creationId="{0445F1B0-6BF8-F47C-B812-2BC390789E3B}"/>
          </ac:spMkLst>
        </pc:spChg>
        <pc:spChg chg="mod">
          <ac:chgData name="中嶋 仁美(NAKAJIMA Hitomi)" userId="S::h.nakajima@soumu.go.jp::dc6e26ac-4a5a-4992-a4ae-550785314024" providerId="AD" clId="Web-{B7F8D8D1-03FA-A4BA-2A03-329D8E452D48}" dt="2025-02-06T03:37:29.705" v="54" actId="14100"/>
          <ac:spMkLst>
            <pc:docMk/>
            <pc:sldMk cId="2582576063" sldId="270"/>
            <ac:spMk id="7" creationId="{4C4DAD15-3747-E5D7-87EF-36F049B37C8E}"/>
          </ac:spMkLst>
        </pc:spChg>
        <pc:spChg chg="add mod">
          <ac:chgData name="中嶋 仁美(NAKAJIMA Hitomi)" userId="S::h.nakajima@soumu.go.jp::dc6e26ac-4a5a-4992-a4ae-550785314024" providerId="AD" clId="Web-{B7F8D8D1-03FA-A4BA-2A03-329D8E452D48}" dt="2025-02-06T03:43:18.344" v="77" actId="1076"/>
          <ac:spMkLst>
            <pc:docMk/>
            <pc:sldMk cId="2582576063" sldId="270"/>
            <ac:spMk id="8" creationId="{D8F91E5D-1E01-89A5-5DC2-E265AFDB7325}"/>
          </ac:spMkLst>
        </pc:spChg>
        <pc:spChg chg="add mod">
          <ac:chgData name="中嶋 仁美(NAKAJIMA Hitomi)" userId="S::h.nakajima@soumu.go.jp::dc6e26ac-4a5a-4992-a4ae-550785314024" providerId="AD" clId="Web-{B7F8D8D1-03FA-A4BA-2A03-329D8E452D48}" dt="2025-02-06T03:44:01.158" v="90" actId="20577"/>
          <ac:spMkLst>
            <pc:docMk/>
            <pc:sldMk cId="2582576063" sldId="270"/>
            <ac:spMk id="10" creationId="{CB23E608-DE0C-914A-8F01-51C49ACA8C5A}"/>
          </ac:spMkLst>
        </pc:spChg>
        <pc:spChg chg="mod">
          <ac:chgData name="中嶋 仁美(NAKAJIMA Hitomi)" userId="S::h.nakajima@soumu.go.jp::dc6e26ac-4a5a-4992-a4ae-550785314024" providerId="AD" clId="Web-{B7F8D8D1-03FA-A4BA-2A03-329D8E452D48}" dt="2025-02-06T03:37:37.393" v="55" actId="14100"/>
          <ac:spMkLst>
            <pc:docMk/>
            <pc:sldMk cId="2582576063" sldId="270"/>
            <ac:spMk id="17" creationId="{D90C4672-2C72-B95D-BF8B-497935578200}"/>
          </ac:spMkLst>
        </pc:spChg>
      </pc:sldChg>
      <pc:sldChg chg="add del replId">
        <pc:chgData name="中嶋 仁美(NAKAJIMA Hitomi)" userId="S::h.nakajima@soumu.go.jp::dc6e26ac-4a5a-4992-a4ae-550785314024" providerId="AD" clId="Web-{B7F8D8D1-03FA-A4BA-2A03-329D8E452D48}" dt="2025-02-06T03:44:49.253" v="92"/>
        <pc:sldMkLst>
          <pc:docMk/>
          <pc:sldMk cId="1709384173" sldId="271"/>
        </pc:sldMkLst>
      </pc:sldChg>
    </pc:docChg>
  </pc:docChgLst>
  <pc:docChgLst>
    <pc:chgData name="中嶋 仁美(NAKAJIMA Hitomi)" userId="S::h.nakajima@soumu.go.jp::dc6e26ac-4a5a-4992-a4ae-550785314024" providerId="AD" clId="Web-{B2B56983-E9FF-9A68-0AC8-AA7062EC48CE}"/>
    <pc:docChg chg="addSld delSld modSld">
      <pc:chgData name="中嶋 仁美(NAKAJIMA Hitomi)" userId="S::h.nakajima@soumu.go.jp::dc6e26ac-4a5a-4992-a4ae-550785314024" providerId="AD" clId="Web-{B2B56983-E9FF-9A68-0AC8-AA7062EC48CE}" dt="2025-02-11T08:13:15.032" v="116" actId="14100"/>
      <pc:docMkLst>
        <pc:docMk/>
      </pc:docMkLst>
      <pc:sldChg chg="modSp">
        <pc:chgData name="中嶋 仁美(NAKAJIMA Hitomi)" userId="S::h.nakajima@soumu.go.jp::dc6e26ac-4a5a-4992-a4ae-550785314024" providerId="AD" clId="Web-{B2B56983-E9FF-9A68-0AC8-AA7062EC48CE}" dt="2025-02-11T08:08:51.491" v="18"/>
        <pc:sldMkLst>
          <pc:docMk/>
          <pc:sldMk cId="964436831" sldId="269"/>
        </pc:sldMkLst>
        <pc:spChg chg="mod">
          <ac:chgData name="中嶋 仁美(NAKAJIMA Hitomi)" userId="S::h.nakajima@soumu.go.jp::dc6e26ac-4a5a-4992-a4ae-550785314024" providerId="AD" clId="Web-{B2B56983-E9FF-9A68-0AC8-AA7062EC48CE}" dt="2025-02-11T08:08:40.960" v="13"/>
          <ac:spMkLst>
            <pc:docMk/>
            <pc:sldMk cId="964436831" sldId="269"/>
            <ac:spMk id="12" creationId="{C94110AC-F113-7128-5EEC-DA6FC193B22A}"/>
          </ac:spMkLst>
        </pc:spChg>
        <pc:spChg chg="mod">
          <ac:chgData name="中嶋 仁美(NAKAJIMA Hitomi)" userId="S::h.nakajima@soumu.go.jp::dc6e26ac-4a5a-4992-a4ae-550785314024" providerId="AD" clId="Web-{B2B56983-E9FF-9A68-0AC8-AA7062EC48CE}" dt="2025-02-11T08:08:51.491" v="18"/>
          <ac:spMkLst>
            <pc:docMk/>
            <pc:sldMk cId="964436831" sldId="269"/>
            <ac:spMk id="15" creationId="{257DB9AA-E447-7116-3F28-F0E5CCE77842}"/>
          </ac:spMkLst>
        </pc:spChg>
        <pc:spChg chg="mod">
          <ac:chgData name="中嶋 仁美(NAKAJIMA Hitomi)" userId="S::h.nakajima@soumu.go.jp::dc6e26ac-4a5a-4992-a4ae-550785314024" providerId="AD" clId="Web-{B2B56983-E9FF-9A68-0AC8-AA7062EC48CE}" dt="2025-02-11T08:08:40.960" v="14"/>
          <ac:spMkLst>
            <pc:docMk/>
            <pc:sldMk cId="964436831" sldId="269"/>
            <ac:spMk id="20" creationId="{756C859C-9447-B9D1-C47D-E5D01A66DF31}"/>
          </ac:spMkLst>
        </pc:spChg>
        <pc:spChg chg="mod">
          <ac:chgData name="中嶋 仁美(NAKAJIMA Hitomi)" userId="S::h.nakajima@soumu.go.jp::dc6e26ac-4a5a-4992-a4ae-550785314024" providerId="AD" clId="Web-{B2B56983-E9FF-9A68-0AC8-AA7062EC48CE}" dt="2025-02-11T08:08:40.960" v="15"/>
          <ac:spMkLst>
            <pc:docMk/>
            <pc:sldMk cId="964436831" sldId="269"/>
            <ac:spMk id="22" creationId="{E2194A01-9E59-1003-AE8D-D23DD54CC83E}"/>
          </ac:spMkLst>
        </pc:spChg>
        <pc:spChg chg="mod">
          <ac:chgData name="中嶋 仁美(NAKAJIMA Hitomi)" userId="S::h.nakajima@soumu.go.jp::dc6e26ac-4a5a-4992-a4ae-550785314024" providerId="AD" clId="Web-{B2B56983-E9FF-9A68-0AC8-AA7062EC48CE}" dt="2025-02-11T08:08:40.960" v="16"/>
          <ac:spMkLst>
            <pc:docMk/>
            <pc:sldMk cId="964436831" sldId="269"/>
            <ac:spMk id="26" creationId="{82F9E01E-CF86-1461-1B83-109890B41609}"/>
          </ac:spMkLst>
        </pc:spChg>
        <pc:spChg chg="mod">
          <ac:chgData name="中嶋 仁美(NAKAJIMA Hitomi)" userId="S::h.nakajima@soumu.go.jp::dc6e26ac-4a5a-4992-a4ae-550785314024" providerId="AD" clId="Web-{B2B56983-E9FF-9A68-0AC8-AA7062EC48CE}" dt="2025-02-11T08:08:41.069" v="17"/>
          <ac:spMkLst>
            <pc:docMk/>
            <pc:sldMk cId="964436831" sldId="269"/>
            <ac:spMk id="34" creationId="{10A4FFFB-4F28-2661-4B96-38816A7787B2}"/>
          </ac:spMkLst>
        </pc:spChg>
      </pc:sldChg>
      <pc:sldChg chg="del">
        <pc:chgData name="中嶋 仁美(NAKAJIMA Hitomi)" userId="S::h.nakajima@soumu.go.jp::dc6e26ac-4a5a-4992-a4ae-550785314024" providerId="AD" clId="Web-{B2B56983-E9FF-9A68-0AC8-AA7062EC48CE}" dt="2025-02-11T08:09:16.836" v="22"/>
        <pc:sldMkLst>
          <pc:docMk/>
          <pc:sldMk cId="580529945" sldId="271"/>
        </pc:sldMkLst>
      </pc:sldChg>
      <pc:sldChg chg="addSp delSp modSp add replId">
        <pc:chgData name="中嶋 仁美(NAKAJIMA Hitomi)" userId="S::h.nakajima@soumu.go.jp::dc6e26ac-4a5a-4992-a4ae-550785314024" providerId="AD" clId="Web-{B2B56983-E9FF-9A68-0AC8-AA7062EC48CE}" dt="2025-02-11T08:12:46.421" v="112" actId="20577"/>
        <pc:sldMkLst>
          <pc:docMk/>
          <pc:sldMk cId="678240253" sldId="272"/>
        </pc:sldMkLst>
        <pc:spChg chg="mod">
          <ac:chgData name="中嶋 仁美(NAKAJIMA Hitomi)" userId="S::h.nakajima@soumu.go.jp::dc6e26ac-4a5a-4992-a4ae-550785314024" providerId="AD" clId="Web-{B2B56983-E9FF-9A68-0AC8-AA7062EC48CE}" dt="2025-02-11T08:10:53.042" v="79" actId="1076"/>
          <ac:spMkLst>
            <pc:docMk/>
            <pc:sldMk cId="678240253" sldId="272"/>
            <ac:spMk id="2" creationId="{31F84BA4-B55A-0E1D-A303-B11270C431ED}"/>
          </ac:spMkLst>
        </pc:spChg>
        <pc:spChg chg="del">
          <ac:chgData name="中嶋 仁美(NAKAJIMA Hitomi)" userId="S::h.nakajima@soumu.go.jp::dc6e26ac-4a5a-4992-a4ae-550785314024" providerId="AD" clId="Web-{B2B56983-E9FF-9A68-0AC8-AA7062EC48CE}" dt="2025-02-11T08:09:23.258" v="24"/>
          <ac:spMkLst>
            <pc:docMk/>
            <pc:sldMk cId="678240253" sldId="272"/>
            <ac:spMk id="3" creationId="{EE753E30-203D-1D9B-E666-0C691D591520}"/>
          </ac:spMkLst>
        </pc:spChg>
        <pc:spChg chg="add del">
          <ac:chgData name="中嶋 仁美(NAKAJIMA Hitomi)" userId="S::h.nakajima@soumu.go.jp::dc6e26ac-4a5a-4992-a4ae-550785314024" providerId="AD" clId="Web-{B2B56983-E9FF-9A68-0AC8-AA7062EC48CE}" dt="2025-02-11T08:10:40.386" v="78"/>
          <ac:spMkLst>
            <pc:docMk/>
            <pc:sldMk cId="678240253" sldId="272"/>
            <ac:spMk id="4" creationId="{99650696-55EA-38F2-CDB8-15BDAE05DA3B}"/>
          </ac:spMkLst>
        </pc:spChg>
        <pc:spChg chg="add del">
          <ac:chgData name="中嶋 仁美(NAKAJIMA Hitomi)" userId="S::h.nakajima@soumu.go.jp::dc6e26ac-4a5a-4992-a4ae-550785314024" providerId="AD" clId="Web-{B2B56983-E9FF-9A68-0AC8-AA7062EC48CE}" dt="2025-02-11T08:10:36.651" v="72"/>
          <ac:spMkLst>
            <pc:docMk/>
            <pc:sldMk cId="678240253" sldId="272"/>
            <ac:spMk id="5" creationId="{FEC6356D-1D76-8A46-9BB1-C2BDF1339556}"/>
          </ac:spMkLst>
        </pc:spChg>
        <pc:spChg chg="mod">
          <ac:chgData name="中嶋 仁美(NAKAJIMA Hitomi)" userId="S::h.nakajima@soumu.go.jp::dc6e26ac-4a5a-4992-a4ae-550785314024" providerId="AD" clId="Web-{B2B56983-E9FF-9A68-0AC8-AA7062EC48CE}" dt="2025-02-11T08:10:53.042" v="80" actId="1076"/>
          <ac:spMkLst>
            <pc:docMk/>
            <pc:sldMk cId="678240253" sldId="272"/>
            <ac:spMk id="6" creationId="{6BBD9FDF-7C28-CCB8-0DD3-E4FB61E11726}"/>
          </ac:spMkLst>
        </pc:spChg>
        <pc:spChg chg="mod">
          <ac:chgData name="中嶋 仁美(NAKAJIMA Hitomi)" userId="S::h.nakajima@soumu.go.jp::dc6e26ac-4a5a-4992-a4ae-550785314024" providerId="AD" clId="Web-{B2B56983-E9FF-9A68-0AC8-AA7062EC48CE}" dt="2025-02-11T08:11:05.762" v="91" actId="1076"/>
          <ac:spMkLst>
            <pc:docMk/>
            <pc:sldMk cId="678240253" sldId="272"/>
            <ac:spMk id="7" creationId="{7ED4ABAC-BF3E-A588-8D09-FA9804DB35BD}"/>
          </ac:spMkLst>
        </pc:spChg>
        <pc:spChg chg="add del">
          <ac:chgData name="中嶋 仁美(NAKAJIMA Hitomi)" userId="S::h.nakajima@soumu.go.jp::dc6e26ac-4a5a-4992-a4ae-550785314024" providerId="AD" clId="Web-{B2B56983-E9FF-9A68-0AC8-AA7062EC48CE}" dt="2025-02-11T08:10:35.214" v="71"/>
          <ac:spMkLst>
            <pc:docMk/>
            <pc:sldMk cId="678240253" sldId="272"/>
            <ac:spMk id="8" creationId="{76CE42C5-FE66-81E8-1F7B-1D027DC185E0}"/>
          </ac:spMkLst>
        </pc:spChg>
        <pc:spChg chg="add del">
          <ac:chgData name="中嶋 仁美(NAKAJIMA Hitomi)" userId="S::h.nakajima@soumu.go.jp::dc6e26ac-4a5a-4992-a4ae-550785314024" providerId="AD" clId="Web-{B2B56983-E9FF-9A68-0AC8-AA7062EC48CE}" dt="2025-02-11T08:10:40.386" v="77"/>
          <ac:spMkLst>
            <pc:docMk/>
            <pc:sldMk cId="678240253" sldId="272"/>
            <ac:spMk id="9" creationId="{7F9BB2F2-4A8F-81A9-EFEC-07CF56008FE0}"/>
          </ac:spMkLst>
        </pc:spChg>
        <pc:spChg chg="del">
          <ac:chgData name="中嶋 仁美(NAKAJIMA Hitomi)" userId="S::h.nakajima@soumu.go.jp::dc6e26ac-4a5a-4992-a4ae-550785314024" providerId="AD" clId="Web-{B2B56983-E9FF-9A68-0AC8-AA7062EC48CE}" dt="2025-02-11T08:09:12.133" v="20"/>
          <ac:spMkLst>
            <pc:docMk/>
            <pc:sldMk cId="678240253" sldId="272"/>
            <ac:spMk id="10" creationId="{4E21672E-BFDB-CC3A-9F07-879EC4B258AD}"/>
          </ac:spMkLst>
        </pc:spChg>
        <pc:spChg chg="add del mod">
          <ac:chgData name="中嶋 仁美(NAKAJIMA Hitomi)" userId="S::h.nakajima@soumu.go.jp::dc6e26ac-4a5a-4992-a4ae-550785314024" providerId="AD" clId="Web-{B2B56983-E9FF-9A68-0AC8-AA7062EC48CE}" dt="2025-02-11T08:10:53.120" v="88" actId="1076"/>
          <ac:spMkLst>
            <pc:docMk/>
            <pc:sldMk cId="678240253" sldId="272"/>
            <ac:spMk id="11" creationId="{35540CEC-DAC2-9922-6C7A-B89B92E3C390}"/>
          </ac:spMkLst>
        </pc:spChg>
        <pc:spChg chg="mod">
          <ac:chgData name="中嶋 仁美(NAKAJIMA Hitomi)" userId="S::h.nakajima@soumu.go.jp::dc6e26ac-4a5a-4992-a4ae-550785314024" providerId="AD" clId="Web-{B2B56983-E9FF-9A68-0AC8-AA7062EC48CE}" dt="2025-02-11T08:11:05.777" v="92" actId="1076"/>
          <ac:spMkLst>
            <pc:docMk/>
            <pc:sldMk cId="678240253" sldId="272"/>
            <ac:spMk id="12" creationId="{3EA96790-5E3C-0E98-0BBF-6AE0BF583F52}"/>
          </ac:spMkLst>
        </pc:spChg>
        <pc:spChg chg="del">
          <ac:chgData name="中嶋 仁美(NAKAJIMA Hitomi)" userId="S::h.nakajima@soumu.go.jp::dc6e26ac-4a5a-4992-a4ae-550785314024" providerId="AD" clId="Web-{B2B56983-E9FF-9A68-0AC8-AA7062EC48CE}" dt="2025-02-11T08:09:23.258" v="23"/>
          <ac:spMkLst>
            <pc:docMk/>
            <pc:sldMk cId="678240253" sldId="272"/>
            <ac:spMk id="13" creationId="{9545643B-F468-0850-2560-B397BB8996C3}"/>
          </ac:spMkLst>
        </pc:spChg>
        <pc:spChg chg="add del">
          <ac:chgData name="中嶋 仁美(NAKAJIMA Hitomi)" userId="S::h.nakajima@soumu.go.jp::dc6e26ac-4a5a-4992-a4ae-550785314024" providerId="AD" clId="Web-{B2B56983-E9FF-9A68-0AC8-AA7062EC48CE}" dt="2025-02-11T08:10:40.386" v="76"/>
          <ac:spMkLst>
            <pc:docMk/>
            <pc:sldMk cId="678240253" sldId="272"/>
            <ac:spMk id="14" creationId="{1FD7AC0B-573C-ABC5-2CE8-CDD7E7A17806}"/>
          </ac:spMkLst>
        </pc:spChg>
        <pc:spChg chg="mod">
          <ac:chgData name="中嶋 仁美(NAKAJIMA Hitomi)" userId="S::h.nakajima@soumu.go.jp::dc6e26ac-4a5a-4992-a4ae-550785314024" providerId="AD" clId="Web-{B2B56983-E9FF-9A68-0AC8-AA7062EC48CE}" dt="2025-02-11T08:10:53.120" v="89" actId="1076"/>
          <ac:spMkLst>
            <pc:docMk/>
            <pc:sldMk cId="678240253" sldId="272"/>
            <ac:spMk id="15" creationId="{0DB339CC-82CB-2B0C-4D59-CDEDD85BD106}"/>
          </ac:spMkLst>
        </pc:spChg>
        <pc:spChg chg="add del">
          <ac:chgData name="中嶋 仁美(NAKAJIMA Hitomi)" userId="S::h.nakajima@soumu.go.jp::dc6e26ac-4a5a-4992-a4ae-550785314024" providerId="AD" clId="Web-{B2B56983-E9FF-9A68-0AC8-AA7062EC48CE}" dt="2025-02-11T08:10:40.386" v="75"/>
          <ac:spMkLst>
            <pc:docMk/>
            <pc:sldMk cId="678240253" sldId="272"/>
            <ac:spMk id="16" creationId="{5730B13D-2FA5-FE6B-2EBF-D5DD1D77D74C}"/>
          </ac:spMkLst>
        </pc:spChg>
        <pc:spChg chg="mod">
          <ac:chgData name="中嶋 仁美(NAKAJIMA Hitomi)" userId="S::h.nakajima@soumu.go.jp::dc6e26ac-4a5a-4992-a4ae-550785314024" providerId="AD" clId="Web-{B2B56983-E9FF-9A68-0AC8-AA7062EC48CE}" dt="2025-02-11T08:11:05.777" v="93" actId="1076"/>
          <ac:spMkLst>
            <pc:docMk/>
            <pc:sldMk cId="678240253" sldId="272"/>
            <ac:spMk id="17" creationId="{BE1DA0ED-CD8D-0462-2BD6-683A51750DF7}"/>
          </ac:spMkLst>
        </pc:spChg>
        <pc:spChg chg="add del">
          <ac:chgData name="中嶋 仁美(NAKAJIMA Hitomi)" userId="S::h.nakajima@soumu.go.jp::dc6e26ac-4a5a-4992-a4ae-550785314024" providerId="AD" clId="Web-{B2B56983-E9FF-9A68-0AC8-AA7062EC48CE}" dt="2025-02-11T08:10:40.386" v="74"/>
          <ac:spMkLst>
            <pc:docMk/>
            <pc:sldMk cId="678240253" sldId="272"/>
            <ac:spMk id="18" creationId="{AEA280F7-387F-B1AF-11E1-84BEBF75B16B}"/>
          </ac:spMkLst>
        </pc:spChg>
        <pc:spChg chg="add del">
          <ac:chgData name="中嶋 仁美(NAKAJIMA Hitomi)" userId="S::h.nakajima@soumu.go.jp::dc6e26ac-4a5a-4992-a4ae-550785314024" providerId="AD" clId="Web-{B2B56983-E9FF-9A68-0AC8-AA7062EC48CE}" dt="2025-02-11T08:10:40.386" v="73"/>
          <ac:spMkLst>
            <pc:docMk/>
            <pc:sldMk cId="678240253" sldId="272"/>
            <ac:spMk id="19" creationId="{08991DCA-7F67-EAE5-6AB0-34D668FE45D1}"/>
          </ac:spMkLst>
        </pc:spChg>
        <pc:spChg chg="mod">
          <ac:chgData name="中嶋 仁美(NAKAJIMA Hitomi)" userId="S::h.nakajima@soumu.go.jp::dc6e26ac-4a5a-4992-a4ae-550785314024" providerId="AD" clId="Web-{B2B56983-E9FF-9A68-0AC8-AA7062EC48CE}" dt="2025-02-11T08:10:53.089" v="84" actId="1076"/>
          <ac:spMkLst>
            <pc:docMk/>
            <pc:sldMk cId="678240253" sldId="272"/>
            <ac:spMk id="20" creationId="{BE689AE2-728F-B41B-7378-CD2D93932DB2}"/>
          </ac:spMkLst>
        </pc:spChg>
        <pc:spChg chg="mod">
          <ac:chgData name="中嶋 仁美(NAKAJIMA Hitomi)" userId="S::h.nakajima@soumu.go.jp::dc6e26ac-4a5a-4992-a4ae-550785314024" providerId="AD" clId="Web-{B2B56983-E9FF-9A68-0AC8-AA7062EC48CE}" dt="2025-02-11T08:10:53.089" v="85" actId="1076"/>
          <ac:spMkLst>
            <pc:docMk/>
            <pc:sldMk cId="678240253" sldId="272"/>
            <ac:spMk id="22" creationId="{0AFF6785-CC21-7143-761F-2038BDA89D24}"/>
          </ac:spMkLst>
        </pc:spChg>
        <pc:spChg chg="add del mod">
          <ac:chgData name="中嶋 仁美(NAKAJIMA Hitomi)" userId="S::h.nakajima@soumu.go.jp::dc6e26ac-4a5a-4992-a4ae-550785314024" providerId="AD" clId="Web-{B2B56983-E9FF-9A68-0AC8-AA7062EC48CE}" dt="2025-02-11T08:12:46.421" v="112" actId="20577"/>
          <ac:spMkLst>
            <pc:docMk/>
            <pc:sldMk cId="678240253" sldId="272"/>
            <ac:spMk id="23" creationId="{BE42A8A2-519B-C931-8D46-ADBAB8EAD827}"/>
          </ac:spMkLst>
        </pc:spChg>
        <pc:spChg chg="mod">
          <ac:chgData name="中嶋 仁美(NAKAJIMA Hitomi)" userId="S::h.nakajima@soumu.go.jp::dc6e26ac-4a5a-4992-a4ae-550785314024" providerId="AD" clId="Web-{B2B56983-E9FF-9A68-0AC8-AA7062EC48CE}" dt="2025-02-11T08:11:05.793" v="94" actId="1076"/>
          <ac:spMkLst>
            <pc:docMk/>
            <pc:sldMk cId="678240253" sldId="272"/>
            <ac:spMk id="26" creationId="{DDCCA4AA-5C41-DBED-BE9A-045AD5F6E05A}"/>
          </ac:spMkLst>
        </pc:spChg>
        <pc:spChg chg="del">
          <ac:chgData name="中嶋 仁美(NAKAJIMA Hitomi)" userId="S::h.nakajima@soumu.go.jp::dc6e26ac-4a5a-4992-a4ae-550785314024" providerId="AD" clId="Web-{B2B56983-E9FF-9A68-0AC8-AA7062EC48CE}" dt="2025-02-11T08:09:23.258" v="26"/>
          <ac:spMkLst>
            <pc:docMk/>
            <pc:sldMk cId="678240253" sldId="272"/>
            <ac:spMk id="27" creationId="{E5C7CA69-A74C-7737-2C00-912A93018556}"/>
          </ac:spMkLst>
        </pc:spChg>
        <pc:spChg chg="del">
          <ac:chgData name="中嶋 仁美(NAKAJIMA Hitomi)" userId="S::h.nakajima@soumu.go.jp::dc6e26ac-4a5a-4992-a4ae-550785314024" providerId="AD" clId="Web-{B2B56983-E9FF-9A68-0AC8-AA7062EC48CE}" dt="2025-02-11T08:09:40.665" v="29"/>
          <ac:spMkLst>
            <pc:docMk/>
            <pc:sldMk cId="678240253" sldId="272"/>
            <ac:spMk id="33" creationId="{C78C22B8-F0C4-C960-46D6-A1391B3EA82F}"/>
          </ac:spMkLst>
        </pc:spChg>
        <pc:spChg chg="add del mod">
          <ac:chgData name="中嶋 仁美(NAKAJIMA Hitomi)" userId="S::h.nakajima@soumu.go.jp::dc6e26ac-4a5a-4992-a4ae-550785314024" providerId="AD" clId="Web-{B2B56983-E9FF-9A68-0AC8-AA7062EC48CE}" dt="2025-02-11T08:10:53.105" v="87" actId="1076"/>
          <ac:spMkLst>
            <pc:docMk/>
            <pc:sldMk cId="678240253" sldId="272"/>
            <ac:spMk id="34" creationId="{11BC3428-1B24-8261-65A2-787851C6200F}"/>
          </ac:spMkLst>
        </pc:spChg>
        <pc:spChg chg="del">
          <ac:chgData name="中嶋 仁美(NAKAJIMA Hitomi)" userId="S::h.nakajima@soumu.go.jp::dc6e26ac-4a5a-4992-a4ae-550785314024" providerId="AD" clId="Web-{B2B56983-E9FF-9A68-0AC8-AA7062EC48CE}" dt="2025-02-11T08:09:23.258" v="25"/>
          <ac:spMkLst>
            <pc:docMk/>
            <pc:sldMk cId="678240253" sldId="272"/>
            <ac:spMk id="36" creationId="{37B77025-BFF2-8BE1-B85D-D3290BBB77FE}"/>
          </ac:spMkLst>
        </pc:spChg>
      </pc:sldChg>
      <pc:sldChg chg="addSp delSp modSp add replId">
        <pc:chgData name="中嶋 仁美(NAKAJIMA Hitomi)" userId="S::h.nakajima@soumu.go.jp::dc6e26ac-4a5a-4992-a4ae-550785314024" providerId="AD" clId="Web-{B2B56983-E9FF-9A68-0AC8-AA7062EC48CE}" dt="2025-02-11T08:13:15.032" v="116" actId="14100"/>
        <pc:sldMkLst>
          <pc:docMk/>
          <pc:sldMk cId="2094035365" sldId="273"/>
        </pc:sldMkLst>
        <pc:spChg chg="del">
          <ac:chgData name="中嶋 仁美(NAKAJIMA Hitomi)" userId="S::h.nakajima@soumu.go.jp::dc6e26ac-4a5a-4992-a4ae-550785314024" providerId="AD" clId="Web-{B2B56983-E9FF-9A68-0AC8-AA7062EC48CE}" dt="2025-02-11T08:12:22.624" v="106"/>
          <ac:spMkLst>
            <pc:docMk/>
            <pc:sldMk cId="2094035365" sldId="273"/>
            <ac:spMk id="2" creationId="{8F832D33-1BF6-AE2E-52A6-AD3E520CDA10}"/>
          </ac:spMkLst>
        </pc:spChg>
        <pc:spChg chg="add mod">
          <ac:chgData name="中嶋 仁美(NAKAJIMA Hitomi)" userId="S::h.nakajima@soumu.go.jp::dc6e26ac-4a5a-4992-a4ae-550785314024" providerId="AD" clId="Web-{B2B56983-E9FF-9A68-0AC8-AA7062EC48CE}" dt="2025-02-11T08:13:15.032" v="116" actId="14100"/>
          <ac:spMkLst>
            <pc:docMk/>
            <pc:sldMk cId="2094035365" sldId="273"/>
            <ac:spMk id="4" creationId="{C61DBFE3-CBD9-6872-91AE-4ADA64A2AFE9}"/>
          </ac:spMkLst>
        </pc:spChg>
        <pc:spChg chg="del">
          <ac:chgData name="中嶋 仁美(NAKAJIMA Hitomi)" userId="S::h.nakajima@soumu.go.jp::dc6e26ac-4a5a-4992-a4ae-550785314024" providerId="AD" clId="Web-{B2B56983-E9FF-9A68-0AC8-AA7062EC48CE}" dt="2025-02-11T08:12:22.624" v="105"/>
          <ac:spMkLst>
            <pc:docMk/>
            <pc:sldMk cId="2094035365" sldId="273"/>
            <ac:spMk id="6" creationId="{D86EF416-1B3A-FC59-A88B-5928D582CD5B}"/>
          </ac:spMkLst>
        </pc:spChg>
        <pc:spChg chg="del">
          <ac:chgData name="中嶋 仁美(NAKAJIMA Hitomi)" userId="S::h.nakajima@soumu.go.jp::dc6e26ac-4a5a-4992-a4ae-550785314024" providerId="AD" clId="Web-{B2B56983-E9FF-9A68-0AC8-AA7062EC48CE}" dt="2025-02-11T08:12:22.624" v="104"/>
          <ac:spMkLst>
            <pc:docMk/>
            <pc:sldMk cId="2094035365" sldId="273"/>
            <ac:spMk id="7" creationId="{C6D87046-59A5-7267-F777-5590316A6CAA}"/>
          </ac:spMkLst>
        </pc:spChg>
        <pc:spChg chg="del">
          <ac:chgData name="中嶋 仁美(NAKAJIMA Hitomi)" userId="S::h.nakajima@soumu.go.jp::dc6e26ac-4a5a-4992-a4ae-550785314024" providerId="AD" clId="Web-{B2B56983-E9FF-9A68-0AC8-AA7062EC48CE}" dt="2025-02-11T08:12:22.624" v="97"/>
          <ac:spMkLst>
            <pc:docMk/>
            <pc:sldMk cId="2094035365" sldId="273"/>
            <ac:spMk id="11" creationId="{189F02C9-6A29-C9A9-E492-98779CC852F9}"/>
          </ac:spMkLst>
        </pc:spChg>
        <pc:spChg chg="del">
          <ac:chgData name="中嶋 仁美(NAKAJIMA Hitomi)" userId="S::h.nakajima@soumu.go.jp::dc6e26ac-4a5a-4992-a4ae-550785314024" providerId="AD" clId="Web-{B2B56983-E9FF-9A68-0AC8-AA7062EC48CE}" dt="2025-02-11T08:12:22.624" v="103"/>
          <ac:spMkLst>
            <pc:docMk/>
            <pc:sldMk cId="2094035365" sldId="273"/>
            <ac:spMk id="12" creationId="{A479068A-6EA8-F414-6A9B-816E5ECFFF8F}"/>
          </ac:spMkLst>
        </pc:spChg>
        <pc:spChg chg="del">
          <ac:chgData name="中嶋 仁美(NAKAJIMA Hitomi)" userId="S::h.nakajima@soumu.go.jp::dc6e26ac-4a5a-4992-a4ae-550785314024" providerId="AD" clId="Web-{B2B56983-E9FF-9A68-0AC8-AA7062EC48CE}" dt="2025-02-11T08:12:22.624" v="96"/>
          <ac:spMkLst>
            <pc:docMk/>
            <pc:sldMk cId="2094035365" sldId="273"/>
            <ac:spMk id="15" creationId="{35BFF0C4-3011-F9A5-50E9-AE4D9BF76A6F}"/>
          </ac:spMkLst>
        </pc:spChg>
        <pc:spChg chg="del">
          <ac:chgData name="中嶋 仁美(NAKAJIMA Hitomi)" userId="S::h.nakajima@soumu.go.jp::dc6e26ac-4a5a-4992-a4ae-550785314024" providerId="AD" clId="Web-{B2B56983-E9FF-9A68-0AC8-AA7062EC48CE}" dt="2025-02-11T08:12:22.624" v="102"/>
          <ac:spMkLst>
            <pc:docMk/>
            <pc:sldMk cId="2094035365" sldId="273"/>
            <ac:spMk id="17" creationId="{B4D8455E-566A-2AD6-AC04-BFBF346F6370}"/>
          </ac:spMkLst>
        </pc:spChg>
        <pc:spChg chg="del">
          <ac:chgData name="中嶋 仁美(NAKAJIMA Hitomi)" userId="S::h.nakajima@soumu.go.jp::dc6e26ac-4a5a-4992-a4ae-550785314024" providerId="AD" clId="Web-{B2B56983-E9FF-9A68-0AC8-AA7062EC48CE}" dt="2025-02-11T08:12:22.624" v="101"/>
          <ac:spMkLst>
            <pc:docMk/>
            <pc:sldMk cId="2094035365" sldId="273"/>
            <ac:spMk id="20" creationId="{69AD661E-544A-B3AA-9E2B-7A606E22F3F0}"/>
          </ac:spMkLst>
        </pc:spChg>
        <pc:spChg chg="del">
          <ac:chgData name="中嶋 仁美(NAKAJIMA Hitomi)" userId="S::h.nakajima@soumu.go.jp::dc6e26ac-4a5a-4992-a4ae-550785314024" providerId="AD" clId="Web-{B2B56983-E9FF-9A68-0AC8-AA7062EC48CE}" dt="2025-02-11T08:12:22.624" v="100"/>
          <ac:spMkLst>
            <pc:docMk/>
            <pc:sldMk cId="2094035365" sldId="273"/>
            <ac:spMk id="22" creationId="{EEB6BF51-3238-6944-2594-44C9DBC88791}"/>
          </ac:spMkLst>
        </pc:spChg>
        <pc:spChg chg="mod">
          <ac:chgData name="中嶋 仁美(NAKAJIMA Hitomi)" userId="S::h.nakajima@soumu.go.jp::dc6e26ac-4a5a-4992-a4ae-550785314024" providerId="AD" clId="Web-{B2B56983-E9FF-9A68-0AC8-AA7062EC48CE}" dt="2025-02-11T08:12:33.530" v="108" actId="20577"/>
          <ac:spMkLst>
            <pc:docMk/>
            <pc:sldMk cId="2094035365" sldId="273"/>
            <ac:spMk id="23" creationId="{3624C759-9393-C5C1-14E5-12577D5C4136}"/>
          </ac:spMkLst>
        </pc:spChg>
        <pc:spChg chg="del">
          <ac:chgData name="中嶋 仁美(NAKAJIMA Hitomi)" userId="S::h.nakajima@soumu.go.jp::dc6e26ac-4a5a-4992-a4ae-550785314024" providerId="AD" clId="Web-{B2B56983-E9FF-9A68-0AC8-AA7062EC48CE}" dt="2025-02-11T08:12:22.624" v="99"/>
          <ac:spMkLst>
            <pc:docMk/>
            <pc:sldMk cId="2094035365" sldId="273"/>
            <ac:spMk id="26" creationId="{4828FF20-FA80-6C5F-791D-F477E5BDFBAB}"/>
          </ac:spMkLst>
        </pc:spChg>
        <pc:spChg chg="del">
          <ac:chgData name="中嶋 仁美(NAKAJIMA Hitomi)" userId="S::h.nakajima@soumu.go.jp::dc6e26ac-4a5a-4992-a4ae-550785314024" providerId="AD" clId="Web-{B2B56983-E9FF-9A68-0AC8-AA7062EC48CE}" dt="2025-02-11T08:12:22.624" v="98"/>
          <ac:spMkLst>
            <pc:docMk/>
            <pc:sldMk cId="2094035365" sldId="273"/>
            <ac:spMk id="34" creationId="{2F8CBA94-00C4-F846-E0B4-AF6A8F545F46}"/>
          </ac:spMkLst>
        </pc:spChg>
      </pc:sldChg>
      <pc:sldChg chg="add del replId">
        <pc:chgData name="中嶋 仁美(NAKAJIMA Hitomi)" userId="S::h.nakajima@soumu.go.jp::dc6e26ac-4a5a-4992-a4ae-550785314024" providerId="AD" clId="Web-{B2B56983-E9FF-9A68-0AC8-AA7062EC48CE}" dt="2025-02-11T08:13:00.344" v="114"/>
        <pc:sldMkLst>
          <pc:docMk/>
          <pc:sldMk cId="983384929" sldId="274"/>
        </pc:sldMkLst>
      </pc:sldChg>
    </pc:docChg>
  </pc:docChgLst>
  <pc:docChgLst>
    <pc:chgData name="中嶋 仁美(NAKAJIMA Hitomi)" userId="S::h.nakajima@soumu.go.jp::dc6e26ac-4a5a-4992-a4ae-550785314024" providerId="AD" clId="Web-{52BDA3F2-3BD5-4059-CE5E-2E32AE164FAF}"/>
    <pc:docChg chg="addSld delSld modSld">
      <pc:chgData name="中嶋 仁美(NAKAJIMA Hitomi)" userId="S::h.nakajima@soumu.go.jp::dc6e26ac-4a5a-4992-a4ae-550785314024" providerId="AD" clId="Web-{52BDA3F2-3BD5-4059-CE5E-2E32AE164FAF}" dt="2025-02-01T06:03:09.107" v="45" actId="20577"/>
      <pc:docMkLst>
        <pc:docMk/>
      </pc:docMkLst>
      <pc:sldChg chg="addSp delSp modSp">
        <pc:chgData name="中嶋 仁美(NAKAJIMA Hitomi)" userId="S::h.nakajima@soumu.go.jp::dc6e26ac-4a5a-4992-a4ae-550785314024" providerId="AD" clId="Web-{52BDA3F2-3BD5-4059-CE5E-2E32AE164FAF}" dt="2025-02-01T06:03:09.107" v="45" actId="20577"/>
        <pc:sldMkLst>
          <pc:docMk/>
          <pc:sldMk cId="3072112882" sldId="267"/>
        </pc:sldMkLst>
        <pc:spChg chg="mod">
          <ac:chgData name="中嶋 仁美(NAKAJIMA Hitomi)" userId="S::h.nakajima@soumu.go.jp::dc6e26ac-4a5a-4992-a4ae-550785314024" providerId="AD" clId="Web-{52BDA3F2-3BD5-4059-CE5E-2E32AE164FAF}" dt="2025-02-01T05:50:49.500" v="6" actId="20577"/>
          <ac:spMkLst>
            <pc:docMk/>
            <pc:sldMk cId="3072112882" sldId="267"/>
            <ac:spMk id="2" creationId="{B3643026-6C02-4443-8454-0F2018AF1631}"/>
          </ac:spMkLst>
        </pc:spChg>
        <pc:spChg chg="add mod">
          <ac:chgData name="中嶋 仁美(NAKAJIMA Hitomi)" userId="S::h.nakajima@soumu.go.jp::dc6e26ac-4a5a-4992-a4ae-550785314024" providerId="AD" clId="Web-{52BDA3F2-3BD5-4059-CE5E-2E32AE164FAF}" dt="2025-02-01T06:03:09.107" v="45" actId="20577"/>
          <ac:spMkLst>
            <pc:docMk/>
            <pc:sldMk cId="3072112882" sldId="267"/>
            <ac:spMk id="3" creationId="{D270716D-9F39-79E2-CAE9-5A65F856CEC2}"/>
          </ac:spMkLst>
        </pc:spChg>
        <pc:spChg chg="add del">
          <ac:chgData name="中嶋 仁美(NAKAJIMA Hitomi)" userId="S::h.nakajima@soumu.go.jp::dc6e26ac-4a5a-4992-a4ae-550785314024" providerId="AD" clId="Web-{52BDA3F2-3BD5-4059-CE5E-2E32AE164FAF}" dt="2025-02-01T05:51:47.314" v="16"/>
          <ac:spMkLst>
            <pc:docMk/>
            <pc:sldMk cId="3072112882" sldId="267"/>
            <ac:spMk id="8" creationId="{957ACE9A-6D38-C324-6E06-7226C14DAB1E}"/>
          </ac:spMkLst>
        </pc:spChg>
        <pc:spChg chg="add del">
          <ac:chgData name="中嶋 仁美(NAKAJIMA Hitomi)" userId="S::h.nakajima@soumu.go.jp::dc6e26ac-4a5a-4992-a4ae-550785314024" providerId="AD" clId="Web-{52BDA3F2-3BD5-4059-CE5E-2E32AE164FAF}" dt="2025-02-01T05:51:47.314" v="15"/>
          <ac:spMkLst>
            <pc:docMk/>
            <pc:sldMk cId="3072112882" sldId="267"/>
            <ac:spMk id="9" creationId="{45B1205F-261C-0002-FE5A-3176D00DB2EE}"/>
          </ac:spMkLst>
        </pc:spChg>
        <pc:spChg chg="add del">
          <ac:chgData name="中嶋 仁美(NAKAJIMA Hitomi)" userId="S::h.nakajima@soumu.go.jp::dc6e26ac-4a5a-4992-a4ae-550785314024" providerId="AD" clId="Web-{52BDA3F2-3BD5-4059-CE5E-2E32AE164FAF}" dt="2025-02-01T05:51:36.126" v="11"/>
          <ac:spMkLst>
            <pc:docMk/>
            <pc:sldMk cId="3072112882" sldId="267"/>
            <ac:spMk id="25" creationId="{62BA6240-8B2D-4680-8DAA-94E1F0C4F3D7}"/>
          </ac:spMkLst>
        </pc:spChg>
        <pc:spChg chg="mod">
          <ac:chgData name="中嶋 仁美(NAKAJIMA Hitomi)" userId="S::h.nakajima@soumu.go.jp::dc6e26ac-4a5a-4992-a4ae-550785314024" providerId="AD" clId="Web-{52BDA3F2-3BD5-4059-CE5E-2E32AE164FAF}" dt="2025-02-01T06:02:06.792" v="25" actId="20577"/>
          <ac:spMkLst>
            <pc:docMk/>
            <pc:sldMk cId="3072112882" sldId="267"/>
            <ac:spMk id="27" creationId="{BFF85F58-98EE-46DE-848C-DED2C2CB9DB9}"/>
          </ac:spMkLst>
        </pc:spChg>
      </pc:sldChg>
      <pc:sldChg chg="addSp modSp new">
        <pc:chgData name="中嶋 仁美(NAKAJIMA Hitomi)" userId="S::h.nakajima@soumu.go.jp::dc6e26ac-4a5a-4992-a4ae-550785314024" providerId="AD" clId="Web-{52BDA3F2-3BD5-4059-CE5E-2E32AE164FAF}" dt="2025-02-01T05:52:08.908" v="20" actId="1076"/>
        <pc:sldMkLst>
          <pc:docMk/>
          <pc:sldMk cId="1599565492" sldId="268"/>
        </pc:sldMkLst>
        <pc:spChg chg="add mod">
          <ac:chgData name="中嶋 仁美(NAKAJIMA Hitomi)" userId="S::h.nakajima@soumu.go.jp::dc6e26ac-4a5a-4992-a4ae-550785314024" providerId="AD" clId="Web-{52BDA3F2-3BD5-4059-CE5E-2E32AE164FAF}" dt="2025-02-01T05:52:08.908" v="19" actId="1076"/>
          <ac:spMkLst>
            <pc:docMk/>
            <pc:sldMk cId="1599565492" sldId="268"/>
            <ac:spMk id="4" creationId="{957ACE9A-6D38-C324-6E06-7226C14DAB1E}"/>
          </ac:spMkLst>
        </pc:spChg>
        <pc:spChg chg="add mod">
          <ac:chgData name="中嶋 仁美(NAKAJIMA Hitomi)" userId="S::h.nakajima@soumu.go.jp::dc6e26ac-4a5a-4992-a4ae-550785314024" providerId="AD" clId="Web-{52BDA3F2-3BD5-4059-CE5E-2E32AE164FAF}" dt="2025-02-01T05:52:08.908" v="20" actId="1076"/>
          <ac:spMkLst>
            <pc:docMk/>
            <pc:sldMk cId="1599565492" sldId="268"/>
            <ac:spMk id="5" creationId="{45B1205F-261C-0002-FE5A-3176D00DB2EE}"/>
          </ac:spMkLst>
        </pc:spChg>
      </pc:sldChg>
      <pc:sldChg chg="add del replId">
        <pc:chgData name="中嶋 仁美(NAKAJIMA Hitomi)" userId="S::h.nakajima@soumu.go.jp::dc6e26ac-4a5a-4992-a4ae-550785314024" providerId="AD" clId="Web-{52BDA3F2-3BD5-4059-CE5E-2E32AE164FAF}" dt="2025-02-01T05:51:38.892" v="14"/>
        <pc:sldMkLst>
          <pc:docMk/>
          <pc:sldMk cId="2828558056" sldId="268"/>
        </pc:sldMkLst>
      </pc:sldChg>
    </pc:docChg>
  </pc:docChgLst>
  <pc:docChgLst>
    <pc:chgData name="中嶋 仁美(NAKAJIMA Hitomi)" userId="S::h.nakajima@soumu.go.jp::dc6e26ac-4a5a-4992-a4ae-550785314024" providerId="AD" clId="Web-{5EAE1C18-794D-A1F4-A01C-382AE26BAFCD}"/>
    <pc:docChg chg="modSld">
      <pc:chgData name="中嶋 仁美(NAKAJIMA Hitomi)" userId="S::h.nakajima@soumu.go.jp::dc6e26ac-4a5a-4992-a4ae-550785314024" providerId="AD" clId="Web-{5EAE1C18-794D-A1F4-A01C-382AE26BAFCD}" dt="2025-02-11T08:13:53.713" v="1"/>
      <pc:docMkLst>
        <pc:docMk/>
      </pc:docMkLst>
      <pc:sldChg chg="addSp modSp">
        <pc:chgData name="中嶋 仁美(NAKAJIMA Hitomi)" userId="S::h.nakajima@soumu.go.jp::dc6e26ac-4a5a-4992-a4ae-550785314024" providerId="AD" clId="Web-{5EAE1C18-794D-A1F4-A01C-382AE26BAFCD}" dt="2025-02-11T08:13:53.713" v="1"/>
        <pc:sldMkLst>
          <pc:docMk/>
          <pc:sldMk cId="2094035365" sldId="273"/>
        </pc:sldMkLst>
        <pc:spChg chg="add">
          <ac:chgData name="中嶋 仁美(NAKAJIMA Hitomi)" userId="S::h.nakajima@soumu.go.jp::dc6e26ac-4a5a-4992-a4ae-550785314024" providerId="AD" clId="Web-{5EAE1C18-794D-A1F4-A01C-382AE26BAFCD}" dt="2025-02-11T08:13:53.713" v="1"/>
          <ac:spMkLst>
            <pc:docMk/>
            <pc:sldMk cId="2094035365" sldId="273"/>
            <ac:spMk id="3" creationId="{092A55E3-557D-4AB0-11D5-19770E68E9A0}"/>
          </ac:spMkLst>
        </pc:spChg>
        <pc:spChg chg="mod">
          <ac:chgData name="中嶋 仁美(NAKAJIMA Hitomi)" userId="S::h.nakajima@soumu.go.jp::dc6e26ac-4a5a-4992-a4ae-550785314024" providerId="AD" clId="Web-{5EAE1C18-794D-A1F4-A01C-382AE26BAFCD}" dt="2025-02-11T08:13:41.822" v="0" actId="1076"/>
          <ac:spMkLst>
            <pc:docMk/>
            <pc:sldMk cId="2094035365" sldId="273"/>
            <ac:spMk id="4" creationId="{C61DBFE3-CBD9-6872-91AE-4ADA64A2AFE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A2358E-0D9E-48FB-BB6A-10AED3CD27EB}"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61930F9-1015-4C07-A895-D7A7434C11F1}" type="slidenum">
              <a:rPr kumimoji="1" lang="ja-JP" altLang="en-US" smtClean="0"/>
              <a:t>‹#›</a:t>
            </a:fld>
            <a:endParaRPr kumimoji="1" lang="ja-JP" altLang="en-US"/>
          </a:p>
        </p:txBody>
      </p:sp>
    </p:spTree>
    <p:extLst>
      <p:ext uri="{BB962C8B-B14F-4D97-AF65-F5344CB8AC3E}">
        <p14:creationId xmlns:p14="http://schemas.microsoft.com/office/powerpoint/2010/main" val="1660736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CBB8A-A5D3-5900-96E1-DFC5E69CECF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6BA11DD-9B32-0494-8B85-9AE45053EEA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403DB22-318C-5D87-D36C-82B4EEDEA8B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CFA717-A198-A2C4-43B3-4721CF67DF4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14066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BF044-6BB8-8D7C-D299-1CC6323C55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75658AF-73E1-8026-FB23-B23C21A7B07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F89CB8E-99E6-3AE6-322E-A7BD1F558FD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F93AA16-5302-0B02-076B-4056C423BA9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3174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D60D5-B9DC-D694-A4EF-1C9D9C833BE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9BF4FD-B297-E686-5545-536222900A6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DBFD568-BE0A-CD01-31D8-149895333725}"/>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F0FC010-C9EC-2B8B-86FF-4F315BA7AAA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03237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BF044-6BB8-8D7C-D299-1CC6323C55A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75658AF-73E1-8026-FB23-B23C21A7B07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F89CB8E-99E6-3AE6-322E-A7BD1F558FD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F93AA16-5302-0B02-076B-4056C423BA9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51319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4393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10743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92974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7542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8947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1006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3289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8571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56073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641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28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46600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F6E119E-8842-135A-0730-B144C5102F8C}"/>
              </a:ext>
            </a:extLst>
          </p:cNvPr>
          <p:cNvSpPr/>
          <p:nvPr/>
        </p:nvSpPr>
        <p:spPr>
          <a:xfrm>
            <a:off x="24193" y="3028890"/>
            <a:ext cx="9095613" cy="400110"/>
          </a:xfrm>
          <a:prstGeom prst="rect">
            <a:avLst/>
          </a:prstGeom>
        </p:spPr>
        <p:txBody>
          <a:bodyPr wrap="square" lIns="91440" tIns="45720" rIns="91440" bIns="45720" anchor="t">
            <a:spAutoFit/>
          </a:bodyPr>
          <a:lstStyle/>
          <a:p>
            <a:pPr lvl="0" algn="ctr" defTabSz="791962">
              <a:defRPr/>
            </a:pPr>
            <a:r>
              <a:rPr lang="ja-JP" altLang="en-US" sz="2000" b="1" u="sng" dirty="0">
                <a:solidFill>
                  <a:srgbClr val="000000"/>
                </a:solidFill>
                <a:latin typeface="Meiryo UI"/>
                <a:ea typeface="Meiryo UI"/>
              </a:rPr>
              <a:t>別紙１</a:t>
            </a:r>
            <a:r>
              <a:rPr lang="en-US" altLang="ja-JP" sz="2000" b="1" u="sng" dirty="0">
                <a:solidFill>
                  <a:srgbClr val="000000"/>
                </a:solidFill>
                <a:latin typeface="Meiryo UI"/>
                <a:ea typeface="Meiryo UI"/>
              </a:rPr>
              <a:t>_</a:t>
            </a:r>
            <a:r>
              <a:rPr lang="ja-JP" altLang="en-US" sz="2000" b="1" u="sng" dirty="0">
                <a:solidFill>
                  <a:srgbClr val="000000"/>
                </a:solidFill>
                <a:latin typeface="Meiryo UI"/>
                <a:ea typeface="Meiryo UI"/>
              </a:rPr>
              <a:t>応募用紙（デモンストレーション希望）</a:t>
            </a:r>
            <a:endParaRPr lang="en-US" altLang="ja-JP" sz="2000" b="1" u="sng" dirty="0">
              <a:solidFill>
                <a:srgbClr val="000000"/>
              </a:solidFill>
              <a:latin typeface="Meiryo UI"/>
              <a:ea typeface="Meiryo UI"/>
            </a:endParaRPr>
          </a:p>
        </p:txBody>
      </p:sp>
    </p:spTree>
    <p:extLst>
      <p:ext uri="{BB962C8B-B14F-4D97-AF65-F5344CB8AC3E}">
        <p14:creationId xmlns:p14="http://schemas.microsoft.com/office/powerpoint/2010/main" val="342163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7B4F2-7B3F-B823-0837-FEBBE1D63817}"/>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31F84BA4-B55A-0E1D-A303-B11270C431ED}"/>
              </a:ext>
            </a:extLst>
          </p:cNvPr>
          <p:cNvSpPr/>
          <p:nvPr/>
        </p:nvSpPr>
        <p:spPr>
          <a:xfrm>
            <a:off x="8825" y="430511"/>
            <a:ext cx="5172186" cy="29779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ja-JP" altLang="en-US" sz="1600" b="1">
                <a:solidFill>
                  <a:schemeClr val="tx1"/>
                </a:solidFill>
                <a:latin typeface="Meiryo UI"/>
                <a:ea typeface="Meiryo UI"/>
              </a:rPr>
              <a:t>事業者の情報（問い合わせ先）</a:t>
            </a:r>
            <a:endParaRPr lang="ja-JP" altLang="en-US" sz="1600" b="1">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6BBD9FDF-7C28-CCB8-0DD3-E4FB61E11726}"/>
              </a:ext>
            </a:extLst>
          </p:cNvPr>
          <p:cNvSpPr/>
          <p:nvPr/>
        </p:nvSpPr>
        <p:spPr>
          <a:xfrm>
            <a:off x="8826" y="1690792"/>
            <a:ext cx="5075096" cy="32469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7ED4ABAC-BF3E-A588-8D09-FA9804DB35BD}"/>
              </a:ext>
            </a:extLst>
          </p:cNvPr>
          <p:cNvSpPr/>
          <p:nvPr/>
        </p:nvSpPr>
        <p:spPr>
          <a:xfrm>
            <a:off x="-15235" y="3897641"/>
            <a:ext cx="5083923" cy="36882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導入の効果</a:t>
            </a:r>
          </a:p>
        </p:txBody>
      </p:sp>
      <p:sp>
        <p:nvSpPr>
          <p:cNvPr id="12" name="正方形/長方形 11">
            <a:extLst>
              <a:ext uri="{FF2B5EF4-FFF2-40B4-BE49-F238E27FC236}">
                <a16:creationId xmlns:a16="http://schemas.microsoft.com/office/drawing/2014/main" id="{3EA96790-5E3C-0E98-0BBF-6AE0BF583F52}"/>
              </a:ext>
            </a:extLst>
          </p:cNvPr>
          <p:cNvSpPr/>
          <p:nvPr/>
        </p:nvSpPr>
        <p:spPr>
          <a:xfrm>
            <a:off x="-12028" y="4276007"/>
            <a:ext cx="4942701" cy="307777"/>
          </a:xfrm>
          <a:prstGeom prst="rect">
            <a:avLst/>
          </a:prstGeom>
        </p:spPr>
        <p:txBody>
          <a:bodyPr wrap="square" lIns="91440" tIns="45720" rIns="91440" bIns="45720" anchor="t">
            <a:spAutoFit/>
          </a:bodyPr>
          <a:lstStyle/>
          <a:p>
            <a:pPr marL="114300" indent="-114300" defTabSz="791962">
              <a:defRPr/>
            </a:pPr>
            <a:r>
              <a:rPr lang="ja-JP" altLang="en-US" sz="1400">
                <a:solidFill>
                  <a:srgbClr val="000000"/>
                </a:solidFill>
                <a:latin typeface="Meiryo UI"/>
                <a:ea typeface="Meiryo UI"/>
              </a:rPr>
              <a:t>〇　</a:t>
            </a:r>
          </a:p>
        </p:txBody>
      </p:sp>
      <p:sp>
        <p:nvSpPr>
          <p:cNvPr id="17" name="正方形/長方形 16">
            <a:extLst>
              <a:ext uri="{FF2B5EF4-FFF2-40B4-BE49-F238E27FC236}">
                <a16:creationId xmlns:a16="http://schemas.microsoft.com/office/drawing/2014/main" id="{BE1DA0ED-CD8D-0462-2BD6-683A51750DF7}"/>
              </a:ext>
            </a:extLst>
          </p:cNvPr>
          <p:cNvSpPr/>
          <p:nvPr/>
        </p:nvSpPr>
        <p:spPr>
          <a:xfrm>
            <a:off x="12024" y="5138219"/>
            <a:ext cx="5075097" cy="38647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0" name="正方形/長方形 19">
            <a:extLst>
              <a:ext uri="{FF2B5EF4-FFF2-40B4-BE49-F238E27FC236}">
                <a16:creationId xmlns:a16="http://schemas.microsoft.com/office/drawing/2014/main" id="{BE689AE2-728F-B41B-7378-CD2D93932DB2}"/>
              </a:ext>
            </a:extLst>
          </p:cNvPr>
          <p:cNvSpPr/>
          <p:nvPr/>
        </p:nvSpPr>
        <p:spPr>
          <a:xfrm>
            <a:off x="-2" y="734066"/>
            <a:ext cx="4571998" cy="738664"/>
          </a:xfrm>
          <a:prstGeom prst="rect">
            <a:avLst/>
          </a:prstGeom>
        </p:spPr>
        <p:txBody>
          <a:bodyPr wrap="square" lIns="91440" tIns="45720" rIns="91440" bIns="45720" anchor="t">
            <a:spAutoFit/>
          </a:bodyPr>
          <a:lstStyle/>
          <a:p>
            <a:pPr lvl="0" defTabSz="791962">
              <a:defRPr/>
            </a:pPr>
            <a:r>
              <a:rPr lang="ja-JP" altLang="en-US" sz="1400">
                <a:solidFill>
                  <a:srgbClr val="000000"/>
                </a:solidFill>
                <a:latin typeface="Meiryo UI"/>
                <a:ea typeface="Meiryo UI"/>
              </a:rPr>
              <a:t>○事業者名：</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〇連絡担当者：</a:t>
            </a:r>
          </a:p>
          <a:p>
            <a:pPr lvl="0" defTabSz="791962">
              <a:defRPr/>
            </a:pPr>
            <a:r>
              <a:rPr lang="ja-JP" altLang="en-US" sz="1400">
                <a:solidFill>
                  <a:srgbClr val="000000"/>
                </a:solidFill>
                <a:latin typeface="Meiryo UI"/>
                <a:ea typeface="Meiryo UI"/>
              </a:rPr>
              <a:t>〇ご連絡先</a:t>
            </a:r>
            <a:r>
              <a:rPr lang="ja-JP" altLang="en-US" sz="1400">
                <a:solidFill>
                  <a:srgbClr val="000000"/>
                </a:solidFill>
                <a:latin typeface="Meiryo UI"/>
                <a:ea typeface="Meiryo UI"/>
                <a:sym typeface="Wingdings" panose="05000000000000000000" pitchFamily="2" charset="2"/>
              </a:rPr>
              <a:t>：</a:t>
            </a:r>
            <a:endParaRPr lang="ja-JP" altLang="en-US" sz="1400">
              <a:solidFill>
                <a:srgbClr val="000000"/>
              </a:solidFill>
              <a:latin typeface="Meiryo UI"/>
              <a:ea typeface="Meiryo UI"/>
            </a:endParaRPr>
          </a:p>
        </p:txBody>
      </p:sp>
      <p:sp>
        <p:nvSpPr>
          <p:cNvPr id="22" name="正方形/長方形 21">
            <a:extLst>
              <a:ext uri="{FF2B5EF4-FFF2-40B4-BE49-F238E27FC236}">
                <a16:creationId xmlns:a16="http://schemas.microsoft.com/office/drawing/2014/main" id="{0AFF6785-CC21-7143-761F-2038BDA89D24}"/>
              </a:ext>
            </a:extLst>
          </p:cNvPr>
          <p:cNvSpPr/>
          <p:nvPr/>
        </p:nvSpPr>
        <p:spPr>
          <a:xfrm>
            <a:off x="-4" y="2101691"/>
            <a:ext cx="4547953" cy="307777"/>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〇　</a:t>
            </a:r>
            <a:endParaRPr lang="en-US" altLang="ja-JP" sz="1400">
              <a:solidFill>
                <a:srgbClr val="000000"/>
              </a:solidFill>
              <a:latin typeface="Meiryo UI"/>
              <a:ea typeface="Meiryo UI"/>
            </a:endParaRPr>
          </a:p>
        </p:txBody>
      </p:sp>
      <p:sp>
        <p:nvSpPr>
          <p:cNvPr id="26" name="正方形/長方形 25">
            <a:extLst>
              <a:ext uri="{FF2B5EF4-FFF2-40B4-BE49-F238E27FC236}">
                <a16:creationId xmlns:a16="http://schemas.microsoft.com/office/drawing/2014/main" id="{DDCCA4AA-5C41-DBED-BE9A-045AD5F6E05A}"/>
              </a:ext>
            </a:extLst>
          </p:cNvPr>
          <p:cNvSpPr/>
          <p:nvPr/>
        </p:nvSpPr>
        <p:spPr>
          <a:xfrm>
            <a:off x="11950" y="5714454"/>
            <a:ext cx="5066270" cy="307777"/>
          </a:xfrm>
          <a:prstGeom prst="rect">
            <a:avLst/>
          </a:prstGeom>
        </p:spPr>
        <p:txBody>
          <a:bodyPr wrap="square" lIns="91440" tIns="45720" rIns="91440" bIns="45720" anchor="t">
            <a:spAutoFit/>
          </a:bodyPr>
          <a:lstStyle/>
          <a:p>
            <a:pPr marL="171450" indent="-171450" defTabSz="791962">
              <a:defRPr/>
            </a:pPr>
            <a:r>
              <a:rPr lang="ja-JP" altLang="en-US" sz="1400">
                <a:solidFill>
                  <a:srgbClr val="000000"/>
                </a:solidFill>
                <a:latin typeface="Meiryo UI"/>
                <a:ea typeface="Meiryo UI"/>
              </a:rPr>
              <a:t>〇　</a:t>
            </a:r>
          </a:p>
        </p:txBody>
      </p:sp>
      <p:sp>
        <p:nvSpPr>
          <p:cNvPr id="34" name="正方形/長方形 33">
            <a:extLst>
              <a:ext uri="{FF2B5EF4-FFF2-40B4-BE49-F238E27FC236}">
                <a16:creationId xmlns:a16="http://schemas.microsoft.com/office/drawing/2014/main" id="{11BC3428-1B24-8261-65A2-787851C6200F}"/>
              </a:ext>
            </a:extLst>
          </p:cNvPr>
          <p:cNvSpPr/>
          <p:nvPr/>
        </p:nvSpPr>
        <p:spPr>
          <a:xfrm>
            <a:off x="24193" y="-22076"/>
            <a:ext cx="9095613" cy="400110"/>
          </a:xfrm>
          <a:prstGeom prst="rect">
            <a:avLst/>
          </a:prstGeom>
        </p:spPr>
        <p:txBody>
          <a:bodyPr wrap="square" lIns="91440" tIns="45720" rIns="91440" bIns="45720" anchor="t">
            <a:spAutoFit/>
          </a:bodyPr>
          <a:lstStyle/>
          <a:p>
            <a:pPr defTabSz="791962">
              <a:defRPr/>
            </a:pPr>
            <a:r>
              <a:rPr lang="ja-JP" altLang="en-US" sz="2000" b="1" u="sng">
                <a:solidFill>
                  <a:srgbClr val="000000"/>
                </a:solidFill>
                <a:latin typeface="Meiryo UI"/>
                <a:ea typeface="Meiryo UI"/>
              </a:rPr>
              <a:t>　　　　　　　　　　　　</a:t>
            </a:r>
          </a:p>
        </p:txBody>
      </p:sp>
      <p:sp>
        <p:nvSpPr>
          <p:cNvPr id="11" name="Rectangle 10">
            <a:extLst>
              <a:ext uri="{FF2B5EF4-FFF2-40B4-BE49-F238E27FC236}">
                <a16:creationId xmlns:a16="http://schemas.microsoft.com/office/drawing/2014/main" id="{35540CEC-DAC2-9922-6C7A-B89B92E3C390}"/>
              </a:ext>
            </a:extLst>
          </p:cNvPr>
          <p:cNvSpPr/>
          <p:nvPr/>
        </p:nvSpPr>
        <p:spPr>
          <a:xfrm>
            <a:off x="5258570" y="144646"/>
            <a:ext cx="3748553" cy="30597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正方形/長方形 19">
            <a:extLst>
              <a:ext uri="{FF2B5EF4-FFF2-40B4-BE49-F238E27FC236}">
                <a16:creationId xmlns:a16="http://schemas.microsoft.com/office/drawing/2014/main" id="{0DB339CC-82CB-2B0C-4D59-CDEDD85BD106}"/>
              </a:ext>
            </a:extLst>
          </p:cNvPr>
          <p:cNvSpPr/>
          <p:nvPr/>
        </p:nvSpPr>
        <p:spPr>
          <a:xfrm>
            <a:off x="5251620" y="169185"/>
            <a:ext cx="3759983" cy="523220"/>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【デモンストレーション内容】</a:t>
            </a:r>
          </a:p>
          <a:p>
            <a:pPr marL="114300" indent="-114300" defTabSz="791962">
              <a:defRPr/>
            </a:pPr>
            <a:r>
              <a:rPr lang="ja-JP" altLang="en-US" sz="1400">
                <a:solidFill>
                  <a:srgbClr val="000000"/>
                </a:solidFill>
                <a:latin typeface="Meiryo UI"/>
                <a:ea typeface="Meiryo UI"/>
              </a:rPr>
              <a:t>〇　</a:t>
            </a:r>
          </a:p>
        </p:txBody>
      </p:sp>
      <p:sp>
        <p:nvSpPr>
          <p:cNvPr id="23" name="Rectangle 22">
            <a:extLst>
              <a:ext uri="{FF2B5EF4-FFF2-40B4-BE49-F238E27FC236}">
                <a16:creationId xmlns:a16="http://schemas.microsoft.com/office/drawing/2014/main" id="{BE42A8A2-519B-C931-8D46-ADBAB8EAD827}"/>
              </a:ext>
            </a:extLst>
          </p:cNvPr>
          <p:cNvSpPr/>
          <p:nvPr/>
        </p:nvSpPr>
        <p:spPr>
          <a:xfrm>
            <a:off x="-1938224" y="688106"/>
            <a:ext cx="1721950" cy="1721362"/>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a:p>
            <a:pPr algn="ctr"/>
            <a:r>
              <a:rPr lang="ja-JP" altLang="en-US" dirty="0">
                <a:latin typeface="Meiryo UI"/>
                <a:ea typeface="Meiryo UI"/>
                <a:cs typeface="Calibri"/>
              </a:rPr>
              <a:t>（このページを最初のページとしてご提出ください）</a:t>
            </a:r>
          </a:p>
        </p:txBody>
      </p:sp>
      <p:sp>
        <p:nvSpPr>
          <p:cNvPr id="3" name="正方形/長方形 2">
            <a:extLst>
              <a:ext uri="{FF2B5EF4-FFF2-40B4-BE49-F238E27FC236}">
                <a16:creationId xmlns:a16="http://schemas.microsoft.com/office/drawing/2014/main" id="{DDEF9797-F3BF-8E6B-0A3F-62115B9946F0}"/>
              </a:ext>
            </a:extLst>
          </p:cNvPr>
          <p:cNvSpPr/>
          <p:nvPr/>
        </p:nvSpPr>
        <p:spPr>
          <a:xfrm>
            <a:off x="24193" y="2648"/>
            <a:ext cx="9095613" cy="400110"/>
          </a:xfrm>
          <a:prstGeom prst="rect">
            <a:avLst/>
          </a:prstGeom>
        </p:spPr>
        <p:txBody>
          <a:bodyPr wrap="square" lIns="91440" tIns="45720" rIns="91440" bIns="45720" anchor="t">
            <a:spAutoFit/>
          </a:bodyPr>
          <a:lstStyle/>
          <a:p>
            <a:pPr lvl="0" defTabSz="791962">
              <a:defRPr/>
            </a:pPr>
            <a:r>
              <a:rPr lang="ja-JP" altLang="en-US" sz="2000" b="1" u="sng" dirty="0">
                <a:solidFill>
                  <a:srgbClr val="000000"/>
                </a:solidFill>
                <a:latin typeface="Meiryo UI"/>
                <a:ea typeface="Meiryo UI"/>
              </a:rPr>
              <a:t>タイトル</a:t>
            </a:r>
            <a:endParaRPr lang="en-US" altLang="ja-JP" sz="2000" b="1" u="sng" dirty="0">
              <a:solidFill>
                <a:srgbClr val="000000"/>
              </a:solidFill>
              <a:latin typeface="Meiryo UI"/>
              <a:ea typeface="Meiryo UI"/>
            </a:endParaRPr>
          </a:p>
        </p:txBody>
      </p:sp>
    </p:spTree>
    <p:extLst>
      <p:ext uri="{BB962C8B-B14F-4D97-AF65-F5344CB8AC3E}">
        <p14:creationId xmlns:p14="http://schemas.microsoft.com/office/powerpoint/2010/main" val="67824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6F3C6-4C44-50CF-762C-419E874A769A}"/>
            </a:ext>
          </a:extLst>
        </p:cNvPr>
        <p:cNvGrpSpPr/>
        <p:nvPr/>
      </p:nvGrpSpPr>
      <p:grpSpPr>
        <a:xfrm>
          <a:off x="0" y="0"/>
          <a:ext cx="0" cy="0"/>
          <a:chOff x="0" y="0"/>
          <a:chExt cx="0" cy="0"/>
        </a:xfrm>
      </p:grpSpPr>
      <p:sp>
        <p:nvSpPr>
          <p:cNvPr id="23" name="Rectangle 22">
            <a:extLst>
              <a:ext uri="{FF2B5EF4-FFF2-40B4-BE49-F238E27FC236}">
                <a16:creationId xmlns:a16="http://schemas.microsoft.com/office/drawing/2014/main" id="{3624C759-9393-C5C1-14E5-12577D5C4136}"/>
              </a:ext>
            </a:extLst>
          </p:cNvPr>
          <p:cNvSpPr/>
          <p:nvPr/>
        </p:nvSpPr>
        <p:spPr>
          <a:xfrm>
            <a:off x="-1938224" y="688106"/>
            <a:ext cx="1721950" cy="1474069"/>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a:p>
            <a:pPr algn="ctr"/>
            <a:r>
              <a:rPr lang="ja-JP" altLang="en-US" dirty="0">
                <a:latin typeface="Meiryo UI"/>
                <a:ea typeface="Meiryo UI"/>
                <a:cs typeface="Calibri"/>
              </a:rPr>
              <a:t>（このページを最終のページとして提出ください）</a:t>
            </a:r>
          </a:p>
        </p:txBody>
      </p:sp>
      <p:sp>
        <p:nvSpPr>
          <p:cNvPr id="4" name="Rectangle 3">
            <a:extLst>
              <a:ext uri="{FF2B5EF4-FFF2-40B4-BE49-F238E27FC236}">
                <a16:creationId xmlns:a16="http://schemas.microsoft.com/office/drawing/2014/main" id="{C61DBFE3-CBD9-6872-91AE-4ADA64A2AFE9}"/>
              </a:ext>
            </a:extLst>
          </p:cNvPr>
          <p:cNvSpPr/>
          <p:nvPr/>
        </p:nvSpPr>
        <p:spPr>
          <a:xfrm>
            <a:off x="204306" y="5057775"/>
            <a:ext cx="8735386" cy="147637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（参考）消防庁が貸し出し可能なもの（他との調整で貸し出せない場合もあります）</a:t>
            </a:r>
            <a:endParaRPr lang="en-US">
              <a:solidFill>
                <a:schemeClr val="tx1"/>
              </a:solidFill>
            </a:endParaRPr>
          </a:p>
          <a:p>
            <a:r>
              <a:rPr lang="ja-JP" altLang="en-US">
                <a:solidFill>
                  <a:schemeClr val="tx1"/>
                </a:solidFill>
              </a:rPr>
              <a:t>〇モニター</a:t>
            </a:r>
            <a:endParaRPr lang="en-US" altLang="ja-JP">
              <a:solidFill>
                <a:schemeClr val="tx1"/>
              </a:solidFill>
            </a:endParaRPr>
          </a:p>
          <a:p>
            <a:r>
              <a:rPr lang="ja-JP" altLang="en-US">
                <a:solidFill>
                  <a:schemeClr val="tx1"/>
                </a:solidFill>
              </a:rPr>
              <a:t>〇電源・延長コード</a:t>
            </a:r>
            <a:endParaRPr lang="en-US" altLang="ja-JP">
              <a:solidFill>
                <a:schemeClr val="tx1"/>
              </a:solidFill>
            </a:endParaRPr>
          </a:p>
          <a:p>
            <a:r>
              <a:rPr lang="ja-JP" altLang="en-US">
                <a:solidFill>
                  <a:schemeClr val="tx1"/>
                </a:solidFill>
              </a:rPr>
              <a:t>〇長テーブル</a:t>
            </a:r>
            <a:endParaRPr lang="en-US" altLang="ja-JP">
              <a:solidFill>
                <a:schemeClr val="tx1"/>
              </a:solidFill>
            </a:endParaRPr>
          </a:p>
          <a:p>
            <a:r>
              <a:rPr lang="ja-JP" altLang="en-US">
                <a:solidFill>
                  <a:schemeClr val="tx1"/>
                </a:solidFill>
              </a:rPr>
              <a:t>〇椅子</a:t>
            </a:r>
            <a:endParaRPr lang="en-US">
              <a:solidFill>
                <a:schemeClr val="tx1"/>
              </a:solidFill>
            </a:endParaRPr>
          </a:p>
        </p:txBody>
      </p:sp>
      <p:sp>
        <p:nvSpPr>
          <p:cNvPr id="3" name="正方形/長方形 33">
            <a:extLst>
              <a:ext uri="{FF2B5EF4-FFF2-40B4-BE49-F238E27FC236}">
                <a16:creationId xmlns:a16="http://schemas.microsoft.com/office/drawing/2014/main" id="{092A55E3-557D-4AB0-11D5-19770E68E9A0}"/>
              </a:ext>
            </a:extLst>
          </p:cNvPr>
          <p:cNvSpPr/>
          <p:nvPr/>
        </p:nvSpPr>
        <p:spPr>
          <a:xfrm>
            <a:off x="24193" y="-22076"/>
            <a:ext cx="9095613" cy="400110"/>
          </a:xfrm>
          <a:prstGeom prst="rect">
            <a:avLst/>
          </a:prstGeom>
        </p:spPr>
        <p:txBody>
          <a:bodyPr wrap="square" lIns="91440" tIns="45720" rIns="91440" bIns="45720" anchor="t">
            <a:spAutoFit/>
          </a:bodyPr>
          <a:lstStyle/>
          <a:p>
            <a:pPr defTabSz="791962">
              <a:defRPr/>
            </a:pPr>
            <a:r>
              <a:rPr lang="ja-JP" altLang="en-US" sz="2000" b="1" u="sng">
                <a:solidFill>
                  <a:srgbClr val="000000"/>
                </a:solidFill>
                <a:latin typeface="Meiryo UI"/>
                <a:ea typeface="Meiryo UI"/>
              </a:rPr>
              <a:t>　　　　　　　　　　　　</a:t>
            </a:r>
          </a:p>
        </p:txBody>
      </p:sp>
      <p:sp>
        <p:nvSpPr>
          <p:cNvPr id="2" name="正方形/長方形 1">
            <a:extLst>
              <a:ext uri="{FF2B5EF4-FFF2-40B4-BE49-F238E27FC236}">
                <a16:creationId xmlns:a16="http://schemas.microsoft.com/office/drawing/2014/main" id="{27E74DA5-A4E7-4724-BAFE-13F8D81758E1}"/>
              </a:ext>
            </a:extLst>
          </p:cNvPr>
          <p:cNvSpPr/>
          <p:nvPr/>
        </p:nvSpPr>
        <p:spPr>
          <a:xfrm>
            <a:off x="24193" y="2648"/>
            <a:ext cx="9095613" cy="400110"/>
          </a:xfrm>
          <a:prstGeom prst="rect">
            <a:avLst/>
          </a:prstGeom>
        </p:spPr>
        <p:txBody>
          <a:bodyPr wrap="square" lIns="91440" tIns="45720" rIns="91440" bIns="45720" anchor="t">
            <a:spAutoFit/>
          </a:bodyPr>
          <a:lstStyle/>
          <a:p>
            <a:pPr lvl="0" defTabSz="791962">
              <a:defRPr/>
            </a:pPr>
            <a:r>
              <a:rPr lang="ja-JP" altLang="en-US" sz="2000" b="1" u="sng">
                <a:solidFill>
                  <a:srgbClr val="000000"/>
                </a:solidFill>
                <a:latin typeface="Meiryo UI"/>
                <a:ea typeface="Meiryo UI"/>
              </a:rPr>
              <a:t>デモンストレーションに必要な物品等の確認</a:t>
            </a:r>
            <a:endParaRPr lang="en-US" altLang="ja-JP" sz="2000" b="1" u="sng">
              <a:solidFill>
                <a:srgbClr val="000000"/>
              </a:solidFill>
              <a:latin typeface="Meiryo UI"/>
              <a:ea typeface="Meiryo UI"/>
            </a:endParaRPr>
          </a:p>
        </p:txBody>
      </p:sp>
      <p:sp>
        <p:nvSpPr>
          <p:cNvPr id="5" name="Rectangle 3">
            <a:extLst>
              <a:ext uri="{FF2B5EF4-FFF2-40B4-BE49-F238E27FC236}">
                <a16:creationId xmlns:a16="http://schemas.microsoft.com/office/drawing/2014/main" id="{DB264322-5895-1B51-1221-6A7932687B9D}"/>
              </a:ext>
            </a:extLst>
          </p:cNvPr>
          <p:cNvSpPr/>
          <p:nvPr/>
        </p:nvSpPr>
        <p:spPr>
          <a:xfrm>
            <a:off x="204306" y="553744"/>
            <a:ext cx="8735386" cy="434210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下記に記入してください。</a:t>
            </a:r>
            <a:endParaRPr lang="en-US" altLang="ja-JP">
              <a:solidFill>
                <a:schemeClr val="tx1"/>
              </a:solidFill>
            </a:endParaRPr>
          </a:p>
          <a:p>
            <a:endParaRPr lang="en-US" altLang="ja-JP">
              <a:solidFill>
                <a:schemeClr val="tx1"/>
              </a:solidFill>
            </a:endParaRPr>
          </a:p>
          <a:p>
            <a:r>
              <a:rPr lang="ja-JP" altLang="en-US" u="sng">
                <a:solidFill>
                  <a:schemeClr val="tx1"/>
                </a:solidFill>
              </a:rPr>
              <a:t>タイトル</a:t>
            </a:r>
            <a:endParaRPr lang="en-US" altLang="ja-JP" u="sng">
              <a:solidFill>
                <a:schemeClr val="tx1"/>
              </a:solidFill>
            </a:endParaRPr>
          </a:p>
          <a:p>
            <a:endParaRPr lang="en-US" altLang="ja-JP">
              <a:solidFill>
                <a:schemeClr val="tx1"/>
              </a:solidFill>
            </a:endParaRPr>
          </a:p>
          <a:p>
            <a:r>
              <a:rPr lang="ja-JP" altLang="en-US">
                <a:solidFill>
                  <a:schemeClr val="tx1"/>
                </a:solidFill>
              </a:rPr>
              <a:t>（１）必要なスペース（面積）</a:t>
            </a:r>
            <a:r>
              <a:rPr lang="en-US" altLang="ja-JP">
                <a:solidFill>
                  <a:schemeClr val="tx1"/>
                </a:solidFill>
              </a:rPr>
              <a:t>※</a:t>
            </a:r>
            <a:r>
              <a:rPr lang="ja-JP" altLang="en-US">
                <a:solidFill>
                  <a:schemeClr val="tx1"/>
                </a:solidFill>
              </a:rPr>
              <a:t>必要最小限を記載してください</a:t>
            </a:r>
            <a:endParaRPr lang="en-US" altLang="ja-JP">
              <a:solidFill>
                <a:schemeClr val="tx1"/>
              </a:solidFill>
            </a:endParaRPr>
          </a:p>
          <a:p>
            <a:endParaRPr lang="en-US">
              <a:solidFill>
                <a:schemeClr val="tx1"/>
              </a:solidFill>
            </a:endParaRPr>
          </a:p>
          <a:p>
            <a:r>
              <a:rPr lang="ja-JP" altLang="en-US">
                <a:solidFill>
                  <a:schemeClr val="tx1"/>
                </a:solidFill>
              </a:rPr>
              <a:t>（２）消防庁から借りたいもの</a:t>
            </a:r>
            <a:endParaRPr lang="en-US" altLang="ja-JP">
              <a:solidFill>
                <a:schemeClr val="tx1"/>
              </a:solidFill>
            </a:endParaRPr>
          </a:p>
          <a:p>
            <a:endParaRPr lang="en-US">
              <a:solidFill>
                <a:schemeClr val="tx1"/>
              </a:solidFill>
            </a:endParaRPr>
          </a:p>
          <a:p>
            <a:r>
              <a:rPr lang="ja-JP" altLang="en-US">
                <a:solidFill>
                  <a:schemeClr val="tx1"/>
                </a:solidFill>
              </a:rPr>
              <a:t>（３）物品の搬入方法（〇トントラック等）</a:t>
            </a:r>
            <a:endParaRPr lang="en-US" altLang="ja-JP">
              <a:solidFill>
                <a:schemeClr val="tx1"/>
              </a:solidFill>
            </a:endParaRPr>
          </a:p>
          <a:p>
            <a:endParaRPr lang="en-US">
              <a:solidFill>
                <a:schemeClr val="tx1"/>
              </a:solidFill>
            </a:endParaRPr>
          </a:p>
          <a:p>
            <a:r>
              <a:rPr lang="ja-JP" altLang="en-US">
                <a:solidFill>
                  <a:schemeClr val="tx1"/>
                </a:solidFill>
              </a:rPr>
              <a:t>（４）当日参加人数（３名まで）</a:t>
            </a:r>
            <a:endParaRPr lang="en-US" altLang="ja-JP">
              <a:solidFill>
                <a:schemeClr val="tx1"/>
              </a:solidFill>
            </a:endParaRPr>
          </a:p>
          <a:p>
            <a:endParaRPr lang="en-US">
              <a:solidFill>
                <a:schemeClr val="tx1"/>
              </a:solidFill>
            </a:endParaRPr>
          </a:p>
          <a:p>
            <a:r>
              <a:rPr lang="ja-JP" altLang="en-US">
                <a:solidFill>
                  <a:schemeClr val="tx1"/>
                </a:solidFill>
              </a:rPr>
              <a:t>（５）その他</a:t>
            </a:r>
            <a:endParaRPr lang="en-US">
              <a:solidFill>
                <a:schemeClr val="tx1"/>
              </a:solidFill>
            </a:endParaRPr>
          </a:p>
        </p:txBody>
      </p:sp>
    </p:spTree>
    <p:extLst>
      <p:ext uri="{BB962C8B-B14F-4D97-AF65-F5344CB8AC3E}">
        <p14:creationId xmlns:p14="http://schemas.microsoft.com/office/powerpoint/2010/main" val="2094035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8BF6E-C836-C148-F9B9-86139A667A76}"/>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575FC6E1-71F7-E643-EEAF-054B1AAC0854}"/>
              </a:ext>
            </a:extLst>
          </p:cNvPr>
          <p:cNvSpPr/>
          <p:nvPr/>
        </p:nvSpPr>
        <p:spPr>
          <a:xfrm>
            <a:off x="8825" y="1160085"/>
            <a:ext cx="5172186" cy="29779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ja-JP" altLang="en-US" sz="1600" b="1">
                <a:solidFill>
                  <a:schemeClr val="tx1"/>
                </a:solidFill>
                <a:latin typeface="Meiryo UI"/>
                <a:ea typeface="Meiryo UI"/>
              </a:rPr>
              <a:t>事業者の情報（問い合わせ先）</a:t>
            </a:r>
            <a:endParaRPr lang="ja-JP" altLang="en-US" sz="1600" b="1">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5A66BFC0-EB74-87A0-175F-E28177E84840}"/>
              </a:ext>
            </a:extLst>
          </p:cNvPr>
          <p:cNvSpPr/>
          <p:nvPr/>
        </p:nvSpPr>
        <p:spPr>
          <a:xfrm>
            <a:off x="8826" y="2420366"/>
            <a:ext cx="5075096" cy="32469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E07E29CB-3B0C-AEC7-546A-F82F25703993}"/>
              </a:ext>
            </a:extLst>
          </p:cNvPr>
          <p:cNvSpPr/>
          <p:nvPr/>
        </p:nvSpPr>
        <p:spPr>
          <a:xfrm>
            <a:off x="-15235" y="3771181"/>
            <a:ext cx="5083923" cy="36882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導入の効果</a:t>
            </a:r>
          </a:p>
        </p:txBody>
      </p:sp>
      <p:sp>
        <p:nvSpPr>
          <p:cNvPr id="12" name="正方形/長方形 11">
            <a:extLst>
              <a:ext uri="{FF2B5EF4-FFF2-40B4-BE49-F238E27FC236}">
                <a16:creationId xmlns:a16="http://schemas.microsoft.com/office/drawing/2014/main" id="{C94110AC-F113-7128-5EEC-DA6FC193B22A}"/>
              </a:ext>
            </a:extLst>
          </p:cNvPr>
          <p:cNvSpPr/>
          <p:nvPr/>
        </p:nvSpPr>
        <p:spPr>
          <a:xfrm>
            <a:off x="-12028" y="4149547"/>
            <a:ext cx="4942701" cy="954107"/>
          </a:xfrm>
          <a:prstGeom prst="rect">
            <a:avLst/>
          </a:prstGeom>
        </p:spPr>
        <p:txBody>
          <a:bodyPr wrap="square" lIns="91440" tIns="45720" rIns="91440" bIns="45720" anchor="t">
            <a:spAutoFit/>
          </a:bodyPr>
          <a:lstStyle/>
          <a:p>
            <a:pPr marL="114300" indent="-114300" defTabSz="791962">
              <a:defRPr/>
            </a:pPr>
            <a:r>
              <a:rPr lang="ja-JP" altLang="en-US" sz="1400">
                <a:solidFill>
                  <a:srgbClr val="000000"/>
                </a:solidFill>
                <a:latin typeface="Meiryo UI"/>
                <a:ea typeface="Meiryo UI"/>
              </a:rPr>
              <a:t>〇　消防隊員が近づくことが難しい現場（例えば〇〇や〇〇）における活用が期待される。</a:t>
            </a:r>
            <a:endParaRPr lang="ja-JP" altLang="en-US" sz="1400">
              <a:solidFill>
                <a:srgbClr val="000000"/>
              </a:solidFill>
              <a:latin typeface="Meiryo UI" panose="020B0604030504040204" pitchFamily="50" charset="-128"/>
              <a:ea typeface="Meiryo UI" panose="020B0604030504040204" pitchFamily="50" charset="-128"/>
            </a:endParaRPr>
          </a:p>
          <a:p>
            <a:pPr marL="114300" indent="-114300" defTabSz="791962">
              <a:defRPr/>
            </a:pPr>
            <a:r>
              <a:rPr lang="ja-JP" altLang="en-US" sz="1400">
                <a:solidFill>
                  <a:srgbClr val="000000"/>
                </a:solidFill>
                <a:latin typeface="Meiryo UI"/>
                <a:ea typeface="Meiryo UI"/>
              </a:rPr>
              <a:t>〇　消防機関において〇〇ということが期待できるが、今後、消防分野における活用アイデアを聞きたい。</a:t>
            </a:r>
          </a:p>
        </p:txBody>
      </p:sp>
      <p:sp>
        <p:nvSpPr>
          <p:cNvPr id="17" name="正方形/長方形 16">
            <a:extLst>
              <a:ext uri="{FF2B5EF4-FFF2-40B4-BE49-F238E27FC236}">
                <a16:creationId xmlns:a16="http://schemas.microsoft.com/office/drawing/2014/main" id="{3F3B680A-F056-085C-F6B5-660A04DA25E5}"/>
              </a:ext>
            </a:extLst>
          </p:cNvPr>
          <p:cNvSpPr/>
          <p:nvPr/>
        </p:nvSpPr>
        <p:spPr>
          <a:xfrm>
            <a:off x="12024" y="5011760"/>
            <a:ext cx="5075097" cy="38647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0" name="正方形/長方形 19">
            <a:extLst>
              <a:ext uri="{FF2B5EF4-FFF2-40B4-BE49-F238E27FC236}">
                <a16:creationId xmlns:a16="http://schemas.microsoft.com/office/drawing/2014/main" id="{756C859C-9447-B9D1-C47D-E5D01A66DF31}"/>
              </a:ext>
            </a:extLst>
          </p:cNvPr>
          <p:cNvSpPr/>
          <p:nvPr/>
        </p:nvSpPr>
        <p:spPr>
          <a:xfrm>
            <a:off x="-2" y="1463640"/>
            <a:ext cx="4571998" cy="954107"/>
          </a:xfrm>
          <a:prstGeom prst="rect">
            <a:avLst/>
          </a:prstGeom>
        </p:spPr>
        <p:txBody>
          <a:bodyPr wrap="square" lIns="91440" tIns="45720" rIns="91440" bIns="45720" anchor="t">
            <a:spAutoFit/>
          </a:bodyPr>
          <a:lstStyle/>
          <a:p>
            <a:pPr lvl="0" defTabSz="791962">
              <a:defRPr/>
            </a:pPr>
            <a:r>
              <a:rPr lang="ja-JP" altLang="en-US" sz="1400">
                <a:solidFill>
                  <a:srgbClr val="000000"/>
                </a:solidFill>
                <a:latin typeface="Meiryo UI"/>
                <a:ea typeface="Meiryo UI"/>
              </a:rPr>
              <a:t>○事業者名：●●株式会社</a:t>
            </a:r>
          </a:p>
          <a:p>
            <a:pPr lvl="0" defTabSz="791962">
              <a:defRPr/>
            </a:pPr>
            <a:r>
              <a:rPr lang="ja-JP" altLang="en-US" sz="1400">
                <a:solidFill>
                  <a:srgbClr val="000000"/>
                </a:solidFill>
                <a:latin typeface="Meiryo UI"/>
                <a:ea typeface="Meiryo UI"/>
              </a:rPr>
              <a:t>〇連絡担当者：研究部　部長　消防　太郎</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〇ご連絡先</a:t>
            </a:r>
            <a:r>
              <a:rPr lang="ja-JP" altLang="en-US" sz="1400">
                <a:solidFill>
                  <a:srgbClr val="000000"/>
                </a:solidFill>
                <a:latin typeface="Meiryo UI"/>
                <a:ea typeface="Meiryo UI"/>
                <a:sym typeface="Wingdings" panose="05000000000000000000" pitchFamily="2" charset="2"/>
              </a:rPr>
              <a:t>：11－111－1111</a:t>
            </a:r>
            <a:endParaRPr lang="ja-JP" altLang="en-US" sz="1400">
              <a:solidFill>
                <a:srgbClr val="000000"/>
              </a:solidFill>
              <a:latin typeface="Meiryo UI"/>
              <a:ea typeface="Meiryo UI"/>
            </a:endParaRPr>
          </a:p>
          <a:p>
            <a:pPr defTabSz="791962">
              <a:defRPr/>
            </a:pPr>
            <a:r>
              <a:rPr lang="ja-JP" altLang="en-US" sz="1400">
                <a:solidFill>
                  <a:srgbClr val="000000"/>
                </a:solidFill>
                <a:latin typeface="Meiryo UI"/>
                <a:ea typeface="Meiryo UI"/>
              </a:rPr>
              <a:t>　　　　　　　　　1111@aaa.aa</a:t>
            </a:r>
          </a:p>
        </p:txBody>
      </p:sp>
      <p:sp>
        <p:nvSpPr>
          <p:cNvPr id="22" name="正方形/長方形 21">
            <a:extLst>
              <a:ext uri="{FF2B5EF4-FFF2-40B4-BE49-F238E27FC236}">
                <a16:creationId xmlns:a16="http://schemas.microsoft.com/office/drawing/2014/main" id="{E2194A01-9E59-1003-AE8D-D23DD54CC83E}"/>
              </a:ext>
            </a:extLst>
          </p:cNvPr>
          <p:cNvSpPr/>
          <p:nvPr/>
        </p:nvSpPr>
        <p:spPr>
          <a:xfrm>
            <a:off x="-4" y="2831265"/>
            <a:ext cx="4547953" cy="738664"/>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〇　ドローンで消火用ホースを吊り上げ、消火を行う技術。</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　　　放水量：〇L／分</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　　　高さ：〇ｍまで吊り上げ放水可能　　</a:t>
            </a:r>
            <a:endParaRPr lang="en-US" altLang="ja-JP" sz="1400">
              <a:solidFill>
                <a:srgbClr val="000000"/>
              </a:solidFill>
              <a:latin typeface="Meiryo UI"/>
              <a:ea typeface="Meiryo UI"/>
            </a:endParaRPr>
          </a:p>
        </p:txBody>
      </p:sp>
      <p:sp>
        <p:nvSpPr>
          <p:cNvPr id="26" name="正方形/長方形 25">
            <a:extLst>
              <a:ext uri="{FF2B5EF4-FFF2-40B4-BE49-F238E27FC236}">
                <a16:creationId xmlns:a16="http://schemas.microsoft.com/office/drawing/2014/main" id="{82F9E01E-CF86-1461-1B83-109890B41609}"/>
              </a:ext>
            </a:extLst>
          </p:cNvPr>
          <p:cNvSpPr/>
          <p:nvPr/>
        </p:nvSpPr>
        <p:spPr>
          <a:xfrm>
            <a:off x="11950" y="5587994"/>
            <a:ext cx="5066270" cy="1169551"/>
          </a:xfrm>
          <a:prstGeom prst="rect">
            <a:avLst/>
          </a:prstGeom>
        </p:spPr>
        <p:txBody>
          <a:bodyPr wrap="square" lIns="91440" tIns="45720" rIns="91440" bIns="45720" anchor="t">
            <a:spAutoFit/>
          </a:bodyPr>
          <a:lstStyle/>
          <a:p>
            <a:pPr marL="171450" indent="-171450" defTabSz="791962">
              <a:defRPr/>
            </a:pPr>
            <a:r>
              <a:rPr lang="ja-JP" altLang="en-US" sz="1400">
                <a:solidFill>
                  <a:srgbClr val="000000"/>
                </a:solidFill>
                <a:latin typeface="Meiryo UI"/>
                <a:ea typeface="Meiryo UI"/>
              </a:rPr>
              <a:t>〇　〇〇消防本部、〇〇消防本部において令和〇年〇月に導入予定。</a:t>
            </a:r>
            <a:endParaRPr lang="en-US" altLang="ja-JP" sz="1400">
              <a:solidFill>
                <a:srgbClr val="000000"/>
              </a:solidFill>
              <a:latin typeface="Meiryo UI"/>
              <a:ea typeface="Meiryo UI"/>
            </a:endParaRPr>
          </a:p>
          <a:p>
            <a:pPr marL="171450" indent="-171450" defTabSz="791962">
              <a:defRPr/>
            </a:pPr>
            <a:r>
              <a:rPr lang="ja-JP" altLang="en-US" sz="1400">
                <a:solidFill>
                  <a:srgbClr val="000000"/>
                </a:solidFill>
                <a:latin typeface="Meiryo UI"/>
                <a:ea typeface="Meiryo UI"/>
              </a:rPr>
              <a:t>〇　令和〇年〇月に販売開始予定。　　</a:t>
            </a:r>
            <a:endParaRPr lang="en-US" altLang="ja-JP" sz="1400">
              <a:solidFill>
                <a:srgbClr val="000000"/>
              </a:solidFill>
              <a:latin typeface="Meiryo UI"/>
              <a:ea typeface="Meiryo UI"/>
            </a:endParaRPr>
          </a:p>
          <a:p>
            <a:pPr marL="171450" indent="-171450" defTabSz="791962">
              <a:defRPr/>
            </a:pPr>
            <a:r>
              <a:rPr lang="ja-JP" altLang="en-US" sz="1400">
                <a:solidFill>
                  <a:srgbClr val="000000"/>
                </a:solidFill>
                <a:latin typeface="Meiryo UI"/>
                <a:ea typeface="Meiryo UI"/>
              </a:rPr>
              <a:t>〇　消防本部における導入実績はないが、〇〇において既に導入され活用されている。　</a:t>
            </a:r>
          </a:p>
        </p:txBody>
      </p:sp>
      <p:sp>
        <p:nvSpPr>
          <p:cNvPr id="27" name="四角形: 角を丸くする 26">
            <a:extLst>
              <a:ext uri="{FF2B5EF4-FFF2-40B4-BE49-F238E27FC236}">
                <a16:creationId xmlns:a16="http://schemas.microsoft.com/office/drawing/2014/main" id="{756BCB1A-7E9F-97D4-1B5B-ED8A1B08126D}"/>
              </a:ext>
            </a:extLst>
          </p:cNvPr>
          <p:cNvSpPr/>
          <p:nvPr/>
        </p:nvSpPr>
        <p:spPr>
          <a:xfrm>
            <a:off x="3212843" y="3197129"/>
            <a:ext cx="1699301" cy="4654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387111"/>
            <a:r>
              <a:rPr lang="ja-JP" altLang="en-US" sz="1150">
                <a:solidFill>
                  <a:prstClr val="white"/>
                </a:solidFill>
                <a:latin typeface="Meiryo UI"/>
                <a:ea typeface="Meiryo UI"/>
              </a:rPr>
              <a:t>技術の概要を、わかりやすく簡潔に記載してください。</a:t>
            </a:r>
          </a:p>
        </p:txBody>
      </p:sp>
      <p:sp>
        <p:nvSpPr>
          <p:cNvPr id="33" name="四角形: 角を丸くする 32">
            <a:extLst>
              <a:ext uri="{FF2B5EF4-FFF2-40B4-BE49-F238E27FC236}">
                <a16:creationId xmlns:a16="http://schemas.microsoft.com/office/drawing/2014/main" id="{83395923-D1D3-C5CE-F61B-F0F6BA60CBC1}"/>
              </a:ext>
            </a:extLst>
          </p:cNvPr>
          <p:cNvSpPr/>
          <p:nvPr/>
        </p:nvSpPr>
        <p:spPr>
          <a:xfrm>
            <a:off x="0" y="717420"/>
            <a:ext cx="544929" cy="46792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2709" b="1">
                <a:solidFill>
                  <a:prstClr val="white"/>
                </a:solidFill>
                <a:latin typeface="Calibri" panose="020F0502020204030204"/>
                <a:ea typeface="游ゴシック" panose="020B0400000000000000" pitchFamily="50" charset="-128"/>
              </a:rPr>
              <a:t>例</a:t>
            </a:r>
          </a:p>
        </p:txBody>
      </p:sp>
      <p:sp>
        <p:nvSpPr>
          <p:cNvPr id="34" name="正方形/長方形 33">
            <a:extLst>
              <a:ext uri="{FF2B5EF4-FFF2-40B4-BE49-F238E27FC236}">
                <a16:creationId xmlns:a16="http://schemas.microsoft.com/office/drawing/2014/main" id="{10A4FFFB-4F28-2661-4B96-38816A7787B2}"/>
              </a:ext>
            </a:extLst>
          </p:cNvPr>
          <p:cNvSpPr/>
          <p:nvPr/>
        </p:nvSpPr>
        <p:spPr>
          <a:xfrm>
            <a:off x="24193" y="707498"/>
            <a:ext cx="9095613" cy="400110"/>
          </a:xfrm>
          <a:prstGeom prst="rect">
            <a:avLst/>
          </a:prstGeom>
        </p:spPr>
        <p:txBody>
          <a:bodyPr wrap="square" lIns="91440" tIns="45720" rIns="91440" bIns="45720" anchor="t">
            <a:spAutoFit/>
          </a:bodyPr>
          <a:lstStyle/>
          <a:p>
            <a:pPr lvl="0" defTabSz="791962">
              <a:defRPr/>
            </a:pPr>
            <a:r>
              <a:rPr lang="ja-JP" altLang="en-US" sz="2000" b="1" u="sng">
                <a:solidFill>
                  <a:srgbClr val="000000"/>
                </a:solidFill>
                <a:latin typeface="Meiryo UI"/>
                <a:ea typeface="Meiryo UI"/>
              </a:rPr>
              <a:t>　　　　消火用ドローン</a:t>
            </a:r>
            <a:endParaRPr lang="en-US" altLang="ja-JP" sz="2000" b="1" u="sng">
              <a:solidFill>
                <a:srgbClr val="000000"/>
              </a:solidFill>
              <a:latin typeface="Meiryo UI"/>
              <a:ea typeface="Meiryo UI"/>
            </a:endParaRPr>
          </a:p>
        </p:txBody>
      </p:sp>
      <p:sp>
        <p:nvSpPr>
          <p:cNvPr id="36" name="四角形: 角を丸くする 35">
            <a:extLst>
              <a:ext uri="{FF2B5EF4-FFF2-40B4-BE49-F238E27FC236}">
                <a16:creationId xmlns:a16="http://schemas.microsoft.com/office/drawing/2014/main" id="{0519826D-4325-E0DC-FDD2-E6C67A6E675F}"/>
              </a:ext>
            </a:extLst>
          </p:cNvPr>
          <p:cNvSpPr/>
          <p:nvPr/>
        </p:nvSpPr>
        <p:spPr>
          <a:xfrm>
            <a:off x="2462611" y="5104861"/>
            <a:ext cx="2520144" cy="5007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1185">
                <a:solidFill>
                  <a:prstClr val="white"/>
                </a:solidFill>
                <a:latin typeface="Meiryo UI"/>
                <a:ea typeface="Meiryo UI"/>
              </a:rPr>
              <a:t>現在の導入状況や今後の導入予定を記載してください。</a:t>
            </a:r>
            <a:endParaRPr lang="en-US" altLang="ja-JP" sz="1185">
              <a:solidFill>
                <a:prstClr val="white"/>
              </a:solidFill>
              <a:latin typeface="Meiryo UI"/>
              <a:ea typeface="Meiryo UI"/>
            </a:endParaRPr>
          </a:p>
        </p:txBody>
      </p:sp>
      <p:sp>
        <p:nvSpPr>
          <p:cNvPr id="3" name="四角形: 角を丸くする 26">
            <a:extLst>
              <a:ext uri="{FF2B5EF4-FFF2-40B4-BE49-F238E27FC236}">
                <a16:creationId xmlns:a16="http://schemas.microsoft.com/office/drawing/2014/main" id="{7C47309D-C7D9-FDFD-6CF5-109AE205B3DB}"/>
              </a:ext>
            </a:extLst>
          </p:cNvPr>
          <p:cNvSpPr/>
          <p:nvPr/>
        </p:nvSpPr>
        <p:spPr>
          <a:xfrm>
            <a:off x="2994553" y="710830"/>
            <a:ext cx="2043524" cy="9685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387111"/>
            <a:r>
              <a:rPr lang="ja-JP" altLang="en-US" sz="1150">
                <a:solidFill>
                  <a:prstClr val="white"/>
                </a:solidFill>
                <a:latin typeface="Meiryo UI"/>
                <a:ea typeface="Meiryo UI"/>
                <a:cs typeface="Calibri"/>
              </a:rPr>
              <a:t>パンフレットなど参考となる資料があれば、本用紙の次ページ以降に添付してください。PDF形式で８MB以内の１つのファイルとしてください。</a:t>
            </a:r>
            <a:endParaRPr lang="ja-JP" altLang="en-US" sz="1100">
              <a:solidFill>
                <a:prstClr val="white"/>
              </a:solidFill>
              <a:latin typeface="MS Gothic"/>
              <a:ea typeface="Meiryo UI"/>
              <a:cs typeface="Calibri"/>
            </a:endParaRPr>
          </a:p>
        </p:txBody>
      </p:sp>
      <p:sp>
        <p:nvSpPr>
          <p:cNvPr id="5" name="Rectangle 4">
            <a:extLst>
              <a:ext uri="{FF2B5EF4-FFF2-40B4-BE49-F238E27FC236}">
                <a16:creationId xmlns:a16="http://schemas.microsoft.com/office/drawing/2014/main" id="{0C36CB88-8654-B068-90DC-AFC65364C081}"/>
              </a:ext>
            </a:extLst>
          </p:cNvPr>
          <p:cNvSpPr/>
          <p:nvPr/>
        </p:nvSpPr>
        <p:spPr>
          <a:xfrm>
            <a:off x="5352263" y="4047904"/>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8" name="Rectangle 7">
            <a:extLst>
              <a:ext uri="{FF2B5EF4-FFF2-40B4-BE49-F238E27FC236}">
                <a16:creationId xmlns:a16="http://schemas.microsoft.com/office/drawing/2014/main" id="{B3FB4436-00E5-CEB3-AF69-8CEB19C205BC}"/>
              </a:ext>
            </a:extLst>
          </p:cNvPr>
          <p:cNvSpPr/>
          <p:nvPr/>
        </p:nvSpPr>
        <p:spPr>
          <a:xfrm>
            <a:off x="7294039" y="4047904"/>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10" name="Rectangle 9">
            <a:extLst>
              <a:ext uri="{FF2B5EF4-FFF2-40B4-BE49-F238E27FC236}">
                <a16:creationId xmlns:a16="http://schemas.microsoft.com/office/drawing/2014/main" id="{F705C67E-2259-E323-D318-27E89A3BDA67}"/>
              </a:ext>
            </a:extLst>
          </p:cNvPr>
          <p:cNvSpPr/>
          <p:nvPr/>
        </p:nvSpPr>
        <p:spPr>
          <a:xfrm>
            <a:off x="-1938224" y="1417680"/>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記載例</a:t>
            </a:r>
          </a:p>
          <a:p>
            <a:pPr algn="ctr"/>
            <a:r>
              <a:rPr lang="ja-JP" altLang="en-US">
                <a:latin typeface="Meiryo UI"/>
                <a:ea typeface="Meiryo UI"/>
                <a:cs typeface="Calibri"/>
              </a:rPr>
              <a:t>記載要領</a:t>
            </a:r>
          </a:p>
        </p:txBody>
      </p:sp>
      <p:sp>
        <p:nvSpPr>
          <p:cNvPr id="13" name="四角形: 角を丸くする 3">
            <a:extLst>
              <a:ext uri="{FF2B5EF4-FFF2-40B4-BE49-F238E27FC236}">
                <a16:creationId xmlns:a16="http://schemas.microsoft.com/office/drawing/2014/main" id="{4DF96F36-8494-6BF7-42D9-E73577448224}"/>
              </a:ext>
            </a:extLst>
          </p:cNvPr>
          <p:cNvSpPr/>
          <p:nvPr/>
        </p:nvSpPr>
        <p:spPr>
          <a:xfrm>
            <a:off x="15005" y="1593"/>
            <a:ext cx="9008075" cy="6882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r>
              <a:rPr lang="ja-JP" altLang="en-US" sz="1200">
                <a:solidFill>
                  <a:schemeClr val="tx1"/>
                </a:solidFill>
                <a:latin typeface="メイリオ"/>
                <a:ea typeface="メイリオ"/>
              </a:rPr>
              <a:t>○　文字のフォントは</a:t>
            </a:r>
            <a:r>
              <a:rPr lang="en-US" altLang="ja-JP" sz="1200" err="1">
                <a:solidFill>
                  <a:schemeClr val="tx1"/>
                </a:solidFill>
                <a:latin typeface="メイリオ"/>
                <a:ea typeface="メイリオ"/>
              </a:rPr>
              <a:t>MeiryoUI</a:t>
            </a:r>
            <a:r>
              <a:rPr lang="ja-JP" altLang="en-US" sz="1200">
                <a:solidFill>
                  <a:schemeClr val="tx1"/>
                </a:solidFill>
                <a:latin typeface="メイリオ"/>
                <a:ea typeface="メイリオ"/>
              </a:rPr>
              <a:t>、１２</a:t>
            </a:r>
            <a:r>
              <a:rPr lang="en-US" altLang="ja-JP" sz="1200" err="1">
                <a:solidFill>
                  <a:schemeClr val="tx1"/>
                </a:solidFill>
                <a:latin typeface="メイリオ"/>
                <a:ea typeface="メイリオ"/>
              </a:rPr>
              <a:t>pt以上</a:t>
            </a:r>
            <a:r>
              <a:rPr lang="ja-JP" altLang="en-US" sz="1200">
                <a:solidFill>
                  <a:schemeClr val="tx1"/>
                </a:solidFill>
                <a:latin typeface="メイリオ"/>
                <a:ea typeface="メイリオ"/>
              </a:rPr>
              <a:t>としてください。</a:t>
            </a:r>
            <a:endParaRPr lang="en-US" altLang="ja-JP" sz="1200">
              <a:solidFill>
                <a:schemeClr val="tx1"/>
              </a:solidFill>
              <a:latin typeface="メイリオ"/>
              <a:ea typeface="メイリオ"/>
            </a:endParaRPr>
          </a:p>
          <a:p>
            <a:pPr marL="180975" indent="-180975"/>
            <a:r>
              <a:rPr lang="ja-JP" altLang="en-US" sz="1200">
                <a:solidFill>
                  <a:schemeClr val="tx1"/>
                </a:solidFill>
                <a:latin typeface="メイリオ"/>
                <a:ea typeface="メイリオ"/>
              </a:rPr>
              <a:t>○　補足説明用の写真や図表などの参考資料は見やすく収めてください。</a:t>
            </a:r>
            <a:endParaRPr lang="en-US" altLang="ja-JP" sz="1200">
              <a:solidFill>
                <a:schemeClr val="tx1"/>
              </a:solidFill>
              <a:latin typeface="メイリオ"/>
              <a:ea typeface="メイリオ"/>
            </a:endParaRPr>
          </a:p>
          <a:p>
            <a:pPr marL="180975" indent="-180975"/>
            <a:r>
              <a:rPr lang="ja-JP" altLang="ja-JP" sz="1200">
                <a:solidFill>
                  <a:schemeClr val="tx1"/>
                </a:solidFill>
                <a:latin typeface="メイリオ"/>
                <a:ea typeface="メイリオ"/>
              </a:rPr>
              <a:t>○</a:t>
            </a:r>
            <a:r>
              <a:rPr lang="ja-JP" altLang="en-US" sz="1200">
                <a:solidFill>
                  <a:schemeClr val="tx1"/>
                </a:solidFill>
                <a:latin typeface="メイリオ"/>
                <a:ea typeface="メイリオ"/>
              </a:rPr>
              <a:t>　</a:t>
            </a:r>
            <a:r>
              <a:rPr lang="ja-JP" altLang="ja-JP" sz="1200">
                <a:solidFill>
                  <a:schemeClr val="tx1"/>
                </a:solidFill>
                <a:latin typeface="メイリオ"/>
                <a:ea typeface="メイリオ"/>
              </a:rPr>
              <a:t>専門的な用語については使用しない、もしくはわかりやすい説明を入れていただき</a:t>
            </a:r>
            <a:r>
              <a:rPr lang="ja-JP" altLang="en-US" sz="1200">
                <a:solidFill>
                  <a:schemeClr val="tx1"/>
                </a:solidFill>
                <a:latin typeface="メイリオ"/>
                <a:ea typeface="メイリオ"/>
              </a:rPr>
              <a:t>、</a:t>
            </a:r>
            <a:r>
              <a:rPr lang="ja-JP" altLang="ja-JP" sz="1200">
                <a:solidFill>
                  <a:schemeClr val="tx1"/>
                </a:solidFill>
                <a:latin typeface="メイリオ"/>
                <a:ea typeface="メイリオ"/>
              </a:rPr>
              <a:t>簡潔にまと</a:t>
            </a:r>
            <a:r>
              <a:rPr lang="ja-JP" altLang="en-US" sz="1200">
                <a:solidFill>
                  <a:schemeClr val="tx1"/>
                </a:solidFill>
                <a:latin typeface="メイリオ"/>
                <a:ea typeface="メイリオ"/>
              </a:rPr>
              <a:t>めてください。</a:t>
            </a:r>
            <a:endParaRPr lang="en-US" altLang="ja-JP" sz="1200">
              <a:solidFill>
                <a:schemeClr val="tx1"/>
              </a:solidFill>
              <a:latin typeface="メイリオ"/>
              <a:ea typeface="メイリオ"/>
            </a:endParaRPr>
          </a:p>
        </p:txBody>
      </p:sp>
      <p:sp>
        <p:nvSpPr>
          <p:cNvPr id="4" name="Rectangle 3">
            <a:extLst>
              <a:ext uri="{FF2B5EF4-FFF2-40B4-BE49-F238E27FC236}">
                <a16:creationId xmlns:a16="http://schemas.microsoft.com/office/drawing/2014/main" id="{3F16C66F-7D2D-79C7-2B3A-1BA0AB153111}"/>
              </a:ext>
            </a:extLst>
          </p:cNvPr>
          <p:cNvSpPr/>
          <p:nvPr/>
        </p:nvSpPr>
        <p:spPr>
          <a:xfrm>
            <a:off x="5361089" y="5451278"/>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9" name="Rectangle 8">
            <a:extLst>
              <a:ext uri="{FF2B5EF4-FFF2-40B4-BE49-F238E27FC236}">
                <a16:creationId xmlns:a16="http://schemas.microsoft.com/office/drawing/2014/main" id="{EBFB8505-B203-3262-662F-C7F881D1C3BA}"/>
              </a:ext>
            </a:extLst>
          </p:cNvPr>
          <p:cNvSpPr/>
          <p:nvPr/>
        </p:nvSpPr>
        <p:spPr>
          <a:xfrm>
            <a:off x="7302865" y="5451278"/>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11" name="Rectangle 10">
            <a:extLst>
              <a:ext uri="{FF2B5EF4-FFF2-40B4-BE49-F238E27FC236}">
                <a16:creationId xmlns:a16="http://schemas.microsoft.com/office/drawing/2014/main" id="{31AF6BD2-3479-7B6C-A81B-304B550D5506}"/>
              </a:ext>
            </a:extLst>
          </p:cNvPr>
          <p:cNvSpPr/>
          <p:nvPr/>
        </p:nvSpPr>
        <p:spPr>
          <a:xfrm>
            <a:off x="5258570" y="874220"/>
            <a:ext cx="3748553" cy="3059773"/>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正方形/長方形 19">
            <a:extLst>
              <a:ext uri="{FF2B5EF4-FFF2-40B4-BE49-F238E27FC236}">
                <a16:creationId xmlns:a16="http://schemas.microsoft.com/office/drawing/2014/main" id="{257DB9AA-E447-7116-3F28-F0E5CCE77842}"/>
              </a:ext>
            </a:extLst>
          </p:cNvPr>
          <p:cNvSpPr/>
          <p:nvPr/>
        </p:nvSpPr>
        <p:spPr>
          <a:xfrm>
            <a:off x="5251620" y="898759"/>
            <a:ext cx="3759983" cy="1600438"/>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【デモンストレーション内容】</a:t>
            </a:r>
          </a:p>
          <a:p>
            <a:pPr marL="114300" indent="-114300" defTabSz="791962">
              <a:defRPr/>
            </a:pPr>
            <a:r>
              <a:rPr lang="ja-JP" altLang="en-US" sz="1400">
                <a:solidFill>
                  <a:srgbClr val="000000"/>
                </a:solidFill>
                <a:latin typeface="Meiryo UI"/>
                <a:ea typeface="Meiryo UI"/>
              </a:rPr>
              <a:t>〇　消火用ドローンの消火実験の状況を映像を用いて説明</a:t>
            </a:r>
          </a:p>
          <a:p>
            <a:pPr marL="114300" indent="-114300" defTabSz="791962">
              <a:defRPr/>
            </a:pPr>
            <a:r>
              <a:rPr lang="ja-JP" altLang="en-US" sz="1400">
                <a:solidFill>
                  <a:srgbClr val="000000"/>
                </a:solidFill>
                <a:latin typeface="Meiryo UI"/>
                <a:ea typeface="Meiryo UI"/>
              </a:rPr>
              <a:t>〇　消火用ドローンの実物展示</a:t>
            </a:r>
          </a:p>
          <a:p>
            <a:pPr marL="114300" indent="-114300" defTabSz="791962">
              <a:defRPr/>
            </a:pPr>
            <a:r>
              <a:rPr lang="ja-JP" altLang="en-US" sz="1400">
                <a:solidFill>
                  <a:srgbClr val="000000"/>
                </a:solidFill>
                <a:latin typeface="Meiryo UI"/>
                <a:ea typeface="Meiryo UI"/>
              </a:rPr>
              <a:t>〇　システム操作の模擬体験</a:t>
            </a:r>
          </a:p>
          <a:p>
            <a:pPr marL="114300" indent="-114300" defTabSz="791962">
              <a:defRPr/>
            </a:pPr>
            <a:r>
              <a:rPr lang="ja-JP" altLang="en-US" sz="1400">
                <a:solidFill>
                  <a:srgbClr val="000000"/>
                </a:solidFill>
                <a:latin typeface="Meiryo UI"/>
                <a:ea typeface="Meiryo UI"/>
              </a:rPr>
              <a:t>〇　VRを用いて模擬体験</a:t>
            </a:r>
          </a:p>
          <a:p>
            <a:pPr marL="114300" indent="-114300" defTabSz="791962">
              <a:defRPr/>
            </a:pPr>
            <a:endParaRPr lang="ja-JP" altLang="en-US" sz="1400">
              <a:solidFill>
                <a:srgbClr val="000000"/>
              </a:solidFill>
              <a:latin typeface="Meiryo UI"/>
              <a:ea typeface="Meiryo UI"/>
            </a:endParaRPr>
          </a:p>
        </p:txBody>
      </p:sp>
      <p:sp>
        <p:nvSpPr>
          <p:cNvPr id="14" name="正方形/長方形 19">
            <a:extLst>
              <a:ext uri="{FF2B5EF4-FFF2-40B4-BE49-F238E27FC236}">
                <a16:creationId xmlns:a16="http://schemas.microsoft.com/office/drawing/2014/main" id="{991106C7-FC1D-801B-EA8C-3C93ADAC3FBD}"/>
              </a:ext>
            </a:extLst>
          </p:cNvPr>
          <p:cNvSpPr/>
          <p:nvPr/>
        </p:nvSpPr>
        <p:spPr>
          <a:xfrm>
            <a:off x="5507582" y="5011794"/>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【〇〇の様子】</a:t>
            </a:r>
            <a:endParaRPr lang="en-US" altLang="ja-JP"/>
          </a:p>
        </p:txBody>
      </p:sp>
      <p:sp>
        <p:nvSpPr>
          <p:cNvPr id="16" name="正方形/長方形 19">
            <a:extLst>
              <a:ext uri="{FF2B5EF4-FFF2-40B4-BE49-F238E27FC236}">
                <a16:creationId xmlns:a16="http://schemas.microsoft.com/office/drawing/2014/main" id="{D3322844-5984-532D-2822-D97D896F16BF}"/>
              </a:ext>
            </a:extLst>
          </p:cNvPr>
          <p:cNvSpPr/>
          <p:nvPr/>
        </p:nvSpPr>
        <p:spPr>
          <a:xfrm>
            <a:off x="7449358" y="5011794"/>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【消火用ドローン】</a:t>
            </a:r>
            <a:endParaRPr lang="en-US" altLang="ja-JP"/>
          </a:p>
        </p:txBody>
      </p:sp>
      <p:sp>
        <p:nvSpPr>
          <p:cNvPr id="18" name="正方形/長方形 19">
            <a:extLst>
              <a:ext uri="{FF2B5EF4-FFF2-40B4-BE49-F238E27FC236}">
                <a16:creationId xmlns:a16="http://schemas.microsoft.com/office/drawing/2014/main" id="{EA89366A-B936-6D38-012B-A1CB3EDDFD3C}"/>
              </a:ext>
            </a:extLst>
          </p:cNvPr>
          <p:cNvSpPr/>
          <p:nvPr/>
        </p:nvSpPr>
        <p:spPr>
          <a:xfrm>
            <a:off x="5507582" y="6415168"/>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【〇〇の結果】</a:t>
            </a:r>
            <a:endParaRPr lang="en-US" altLang="ja-JP"/>
          </a:p>
        </p:txBody>
      </p:sp>
      <p:sp>
        <p:nvSpPr>
          <p:cNvPr id="19" name="正方形/長方形 19">
            <a:extLst>
              <a:ext uri="{FF2B5EF4-FFF2-40B4-BE49-F238E27FC236}">
                <a16:creationId xmlns:a16="http://schemas.microsoft.com/office/drawing/2014/main" id="{17A4994D-2E43-30DF-AF01-0F7DB5DE96C3}"/>
              </a:ext>
            </a:extLst>
          </p:cNvPr>
          <p:cNvSpPr/>
          <p:nvPr/>
        </p:nvSpPr>
        <p:spPr>
          <a:xfrm>
            <a:off x="7572926" y="6415168"/>
            <a:ext cx="1429852" cy="307777"/>
          </a:xfrm>
          <a:prstGeom prst="rect">
            <a:avLst/>
          </a:prstGeom>
        </p:spPr>
        <p:txBody>
          <a:bodyPr wrap="square" lIns="91440" tIns="45720" rIns="91440" bIns="45720" anchor="t">
            <a:spAutoFit/>
          </a:bodyPr>
          <a:lstStyle/>
          <a:p>
            <a:pPr defTabSz="791962">
              <a:defRPr/>
            </a:pPr>
            <a:r>
              <a:rPr lang="ja-JP" altLang="en-US" sz="1400">
                <a:latin typeface="Meiryo UI"/>
                <a:ea typeface="Meiryo UI"/>
              </a:rPr>
              <a:t>【〇〇の結果】</a:t>
            </a:r>
            <a:endParaRPr lang="en-US" altLang="ja-JP"/>
          </a:p>
        </p:txBody>
      </p:sp>
    </p:spTree>
    <p:extLst>
      <p:ext uri="{BB962C8B-B14F-4D97-AF65-F5344CB8AC3E}">
        <p14:creationId xmlns:p14="http://schemas.microsoft.com/office/powerpoint/2010/main" val="964436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6F3C6-4C44-50CF-762C-419E874A76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61DBFE3-CBD9-6872-91AE-4ADA64A2AFE9}"/>
              </a:ext>
            </a:extLst>
          </p:cNvPr>
          <p:cNvSpPr/>
          <p:nvPr/>
        </p:nvSpPr>
        <p:spPr>
          <a:xfrm>
            <a:off x="204306" y="5057775"/>
            <a:ext cx="8735386" cy="147637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（参考）消防庁が貸し出し可能なもの（他との調整で貸し出せない場合もあります）</a:t>
            </a:r>
            <a:endParaRPr lang="en-US">
              <a:solidFill>
                <a:schemeClr val="tx1"/>
              </a:solidFill>
            </a:endParaRPr>
          </a:p>
          <a:p>
            <a:r>
              <a:rPr lang="ja-JP" altLang="en-US">
                <a:solidFill>
                  <a:schemeClr val="tx1"/>
                </a:solidFill>
              </a:rPr>
              <a:t>〇モニター</a:t>
            </a:r>
            <a:endParaRPr lang="en-US" altLang="ja-JP">
              <a:solidFill>
                <a:schemeClr val="tx1"/>
              </a:solidFill>
            </a:endParaRPr>
          </a:p>
          <a:p>
            <a:r>
              <a:rPr lang="ja-JP" altLang="en-US">
                <a:solidFill>
                  <a:schemeClr val="tx1"/>
                </a:solidFill>
              </a:rPr>
              <a:t>〇電源・延長コード</a:t>
            </a:r>
            <a:endParaRPr lang="en-US" altLang="ja-JP">
              <a:solidFill>
                <a:schemeClr val="tx1"/>
              </a:solidFill>
            </a:endParaRPr>
          </a:p>
          <a:p>
            <a:r>
              <a:rPr lang="ja-JP" altLang="en-US">
                <a:solidFill>
                  <a:schemeClr val="tx1"/>
                </a:solidFill>
              </a:rPr>
              <a:t>〇長テーブル</a:t>
            </a:r>
            <a:endParaRPr lang="en-US" altLang="ja-JP">
              <a:solidFill>
                <a:schemeClr val="tx1"/>
              </a:solidFill>
            </a:endParaRPr>
          </a:p>
          <a:p>
            <a:r>
              <a:rPr lang="ja-JP" altLang="en-US">
                <a:solidFill>
                  <a:schemeClr val="tx1"/>
                </a:solidFill>
              </a:rPr>
              <a:t>〇椅子</a:t>
            </a:r>
            <a:endParaRPr lang="en-US">
              <a:solidFill>
                <a:schemeClr val="tx1"/>
              </a:solidFill>
            </a:endParaRPr>
          </a:p>
        </p:txBody>
      </p:sp>
      <p:sp>
        <p:nvSpPr>
          <p:cNvPr id="3" name="正方形/長方形 33">
            <a:extLst>
              <a:ext uri="{FF2B5EF4-FFF2-40B4-BE49-F238E27FC236}">
                <a16:creationId xmlns:a16="http://schemas.microsoft.com/office/drawing/2014/main" id="{092A55E3-557D-4AB0-11D5-19770E68E9A0}"/>
              </a:ext>
            </a:extLst>
          </p:cNvPr>
          <p:cNvSpPr/>
          <p:nvPr/>
        </p:nvSpPr>
        <p:spPr>
          <a:xfrm>
            <a:off x="24193" y="-22076"/>
            <a:ext cx="9095613" cy="400110"/>
          </a:xfrm>
          <a:prstGeom prst="rect">
            <a:avLst/>
          </a:prstGeom>
        </p:spPr>
        <p:txBody>
          <a:bodyPr wrap="square" lIns="91440" tIns="45720" rIns="91440" bIns="45720" anchor="t">
            <a:spAutoFit/>
          </a:bodyPr>
          <a:lstStyle/>
          <a:p>
            <a:pPr defTabSz="791962">
              <a:defRPr/>
            </a:pPr>
            <a:r>
              <a:rPr lang="ja-JP" altLang="en-US" sz="2000" b="1" u="sng">
                <a:solidFill>
                  <a:srgbClr val="000000"/>
                </a:solidFill>
                <a:latin typeface="Meiryo UI"/>
                <a:ea typeface="Meiryo UI"/>
              </a:rPr>
              <a:t>　　　　　　　　　　　　</a:t>
            </a:r>
          </a:p>
        </p:txBody>
      </p:sp>
      <p:sp>
        <p:nvSpPr>
          <p:cNvPr id="2" name="正方形/長方形 1">
            <a:extLst>
              <a:ext uri="{FF2B5EF4-FFF2-40B4-BE49-F238E27FC236}">
                <a16:creationId xmlns:a16="http://schemas.microsoft.com/office/drawing/2014/main" id="{27E74DA5-A4E7-4724-BAFE-13F8D81758E1}"/>
              </a:ext>
            </a:extLst>
          </p:cNvPr>
          <p:cNvSpPr/>
          <p:nvPr/>
        </p:nvSpPr>
        <p:spPr>
          <a:xfrm>
            <a:off x="24193" y="2648"/>
            <a:ext cx="9095613" cy="400110"/>
          </a:xfrm>
          <a:prstGeom prst="rect">
            <a:avLst/>
          </a:prstGeom>
        </p:spPr>
        <p:txBody>
          <a:bodyPr wrap="square" lIns="91440" tIns="45720" rIns="91440" bIns="45720" anchor="t">
            <a:spAutoFit/>
          </a:bodyPr>
          <a:lstStyle/>
          <a:p>
            <a:pPr lvl="0" defTabSz="791962">
              <a:defRPr/>
            </a:pPr>
            <a:r>
              <a:rPr lang="ja-JP" altLang="en-US" sz="2000" b="1" u="sng">
                <a:solidFill>
                  <a:srgbClr val="000000"/>
                </a:solidFill>
                <a:latin typeface="Meiryo UI"/>
                <a:ea typeface="Meiryo UI"/>
              </a:rPr>
              <a:t>デモンストレーションに必要な物品等の確認</a:t>
            </a:r>
            <a:endParaRPr lang="en-US" altLang="ja-JP" sz="2000" b="1" u="sng">
              <a:solidFill>
                <a:srgbClr val="000000"/>
              </a:solidFill>
              <a:latin typeface="Meiryo UI"/>
              <a:ea typeface="Meiryo UI"/>
            </a:endParaRPr>
          </a:p>
        </p:txBody>
      </p:sp>
      <p:sp>
        <p:nvSpPr>
          <p:cNvPr id="5" name="Rectangle 3">
            <a:extLst>
              <a:ext uri="{FF2B5EF4-FFF2-40B4-BE49-F238E27FC236}">
                <a16:creationId xmlns:a16="http://schemas.microsoft.com/office/drawing/2014/main" id="{DB264322-5895-1B51-1221-6A7932687B9D}"/>
              </a:ext>
            </a:extLst>
          </p:cNvPr>
          <p:cNvSpPr/>
          <p:nvPr/>
        </p:nvSpPr>
        <p:spPr>
          <a:xfrm>
            <a:off x="204306" y="553744"/>
            <a:ext cx="8735386" cy="4342106"/>
          </a:xfrm>
          <a:prstGeom prst="rect">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rPr>
              <a:t>下記に記入してください。</a:t>
            </a:r>
            <a:endParaRPr lang="en-US" altLang="ja-JP">
              <a:solidFill>
                <a:schemeClr val="tx1"/>
              </a:solidFill>
            </a:endParaRPr>
          </a:p>
          <a:p>
            <a:endParaRPr lang="en-US" altLang="ja-JP">
              <a:solidFill>
                <a:schemeClr val="tx1"/>
              </a:solidFill>
            </a:endParaRPr>
          </a:p>
          <a:p>
            <a:r>
              <a:rPr lang="ja-JP" altLang="en-US" u="sng">
                <a:solidFill>
                  <a:schemeClr val="tx1"/>
                </a:solidFill>
              </a:rPr>
              <a:t>消火用ドローン</a:t>
            </a:r>
            <a:endParaRPr lang="en-US" altLang="ja-JP" u="sng">
              <a:solidFill>
                <a:schemeClr val="tx1"/>
              </a:solidFill>
            </a:endParaRPr>
          </a:p>
          <a:p>
            <a:endParaRPr lang="en-US" altLang="ja-JP">
              <a:solidFill>
                <a:schemeClr val="tx1"/>
              </a:solidFill>
            </a:endParaRPr>
          </a:p>
          <a:p>
            <a:r>
              <a:rPr lang="ja-JP" altLang="en-US">
                <a:solidFill>
                  <a:schemeClr val="tx1"/>
                </a:solidFill>
              </a:rPr>
              <a:t>（１）必要なスペース（面積）</a:t>
            </a:r>
            <a:r>
              <a:rPr lang="en-US" altLang="ja-JP">
                <a:solidFill>
                  <a:schemeClr val="tx1"/>
                </a:solidFill>
              </a:rPr>
              <a:t>※</a:t>
            </a:r>
            <a:r>
              <a:rPr lang="ja-JP" altLang="en-US">
                <a:solidFill>
                  <a:schemeClr val="tx1"/>
                </a:solidFill>
              </a:rPr>
              <a:t>必要最小限を記載してください</a:t>
            </a:r>
            <a:endParaRPr lang="en-US" altLang="ja-JP">
              <a:solidFill>
                <a:schemeClr val="tx1"/>
              </a:solidFill>
            </a:endParaRPr>
          </a:p>
          <a:p>
            <a:r>
              <a:rPr lang="ja-JP" altLang="en-US">
                <a:solidFill>
                  <a:schemeClr val="tx1"/>
                </a:solidFill>
              </a:rPr>
              <a:t>　　４ｍ２（２ｍ</a:t>
            </a:r>
            <a:r>
              <a:rPr lang="en-US" altLang="ja-JP">
                <a:solidFill>
                  <a:schemeClr val="tx1"/>
                </a:solidFill>
              </a:rPr>
              <a:t>×</a:t>
            </a:r>
            <a:r>
              <a:rPr lang="ja-JP" altLang="en-US">
                <a:solidFill>
                  <a:schemeClr val="tx1"/>
                </a:solidFill>
              </a:rPr>
              <a:t>２ｍ）</a:t>
            </a:r>
            <a:endParaRPr lang="en-US">
              <a:solidFill>
                <a:schemeClr val="tx1"/>
              </a:solidFill>
            </a:endParaRPr>
          </a:p>
          <a:p>
            <a:r>
              <a:rPr lang="ja-JP" altLang="en-US">
                <a:solidFill>
                  <a:schemeClr val="tx1"/>
                </a:solidFill>
              </a:rPr>
              <a:t>（２）消防庁から借りたいもの</a:t>
            </a:r>
            <a:endParaRPr lang="en-US" altLang="ja-JP">
              <a:solidFill>
                <a:schemeClr val="tx1"/>
              </a:solidFill>
            </a:endParaRPr>
          </a:p>
          <a:p>
            <a:r>
              <a:rPr lang="ja-JP" altLang="en-US">
                <a:solidFill>
                  <a:schemeClr val="tx1"/>
                </a:solidFill>
              </a:rPr>
              <a:t>　　モニター１台、電源・延長コード１個、長テーブル１台</a:t>
            </a:r>
            <a:endParaRPr lang="en-US">
              <a:solidFill>
                <a:schemeClr val="tx1"/>
              </a:solidFill>
            </a:endParaRPr>
          </a:p>
          <a:p>
            <a:r>
              <a:rPr lang="ja-JP" altLang="en-US">
                <a:solidFill>
                  <a:schemeClr val="tx1"/>
                </a:solidFill>
              </a:rPr>
              <a:t>（３）物品の搬入方法（〇トントラック等）</a:t>
            </a:r>
            <a:endParaRPr lang="en-US" altLang="ja-JP">
              <a:solidFill>
                <a:schemeClr val="tx1"/>
              </a:solidFill>
            </a:endParaRPr>
          </a:p>
          <a:p>
            <a:r>
              <a:rPr lang="ja-JP" altLang="en-US">
                <a:solidFill>
                  <a:schemeClr val="tx1"/>
                </a:solidFill>
              </a:rPr>
              <a:t>　　乗用車</a:t>
            </a:r>
            <a:endParaRPr lang="en-US" altLang="ja-JP">
              <a:solidFill>
                <a:schemeClr val="tx1"/>
              </a:solidFill>
            </a:endParaRPr>
          </a:p>
          <a:p>
            <a:r>
              <a:rPr lang="ja-JP" altLang="en-US">
                <a:solidFill>
                  <a:schemeClr val="tx1"/>
                </a:solidFill>
              </a:rPr>
              <a:t>（４）当日参加人数（３名まで）</a:t>
            </a:r>
            <a:endParaRPr lang="en-US" altLang="ja-JP">
              <a:solidFill>
                <a:schemeClr val="tx1"/>
              </a:solidFill>
            </a:endParaRPr>
          </a:p>
          <a:p>
            <a:r>
              <a:rPr lang="ja-JP" altLang="en-US">
                <a:solidFill>
                  <a:schemeClr val="tx1"/>
                </a:solidFill>
              </a:rPr>
              <a:t>　　３名</a:t>
            </a:r>
            <a:endParaRPr lang="en-US">
              <a:solidFill>
                <a:schemeClr val="tx1"/>
              </a:solidFill>
            </a:endParaRPr>
          </a:p>
          <a:p>
            <a:r>
              <a:rPr lang="ja-JP" altLang="en-US">
                <a:solidFill>
                  <a:schemeClr val="tx1"/>
                </a:solidFill>
              </a:rPr>
              <a:t>（５）その他</a:t>
            </a:r>
            <a:endParaRPr lang="en-US" altLang="ja-JP">
              <a:solidFill>
                <a:schemeClr val="tx1"/>
              </a:solidFill>
            </a:endParaRPr>
          </a:p>
          <a:p>
            <a:r>
              <a:rPr lang="ja-JP" altLang="en-US">
                <a:solidFill>
                  <a:schemeClr val="tx1"/>
                </a:solidFill>
              </a:rPr>
              <a:t>　　なし</a:t>
            </a:r>
            <a:endParaRPr lang="en-US">
              <a:solidFill>
                <a:schemeClr val="tx1"/>
              </a:solidFill>
            </a:endParaRPr>
          </a:p>
        </p:txBody>
      </p:sp>
      <p:sp>
        <p:nvSpPr>
          <p:cNvPr id="6" name="Rectangle 9">
            <a:extLst>
              <a:ext uri="{FF2B5EF4-FFF2-40B4-BE49-F238E27FC236}">
                <a16:creationId xmlns:a16="http://schemas.microsoft.com/office/drawing/2014/main" id="{C2E69BDB-476E-1647-3962-C7164D2C4C30}"/>
              </a:ext>
            </a:extLst>
          </p:cNvPr>
          <p:cNvSpPr/>
          <p:nvPr/>
        </p:nvSpPr>
        <p:spPr>
          <a:xfrm>
            <a:off x="-1938224" y="1417680"/>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記載例</a:t>
            </a:r>
          </a:p>
          <a:p>
            <a:pPr algn="ctr"/>
            <a:r>
              <a:rPr lang="ja-JP" altLang="en-US">
                <a:latin typeface="Meiryo UI"/>
                <a:ea typeface="Meiryo UI"/>
                <a:cs typeface="Calibri"/>
              </a:rPr>
              <a:t>記載要領</a:t>
            </a:r>
          </a:p>
        </p:txBody>
      </p:sp>
    </p:spTree>
    <p:extLst>
      <p:ext uri="{BB962C8B-B14F-4D97-AF65-F5344CB8AC3E}">
        <p14:creationId xmlns:p14="http://schemas.microsoft.com/office/powerpoint/2010/main" val="15037631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6b0a717-a512-4866-b435-b2988d8dba66">
      <Terms xmlns="http://schemas.microsoft.com/office/infopath/2007/PartnerControls"/>
    </lcf76f155ced4ddcb4097134ff3c332f>
    <TaxCatchAll xmlns="1d397f78-0df8-4b09-af30-c349055ccc0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92189A-A70A-464C-A31C-68F31089CAD4}">
  <ds:schemaRefs>
    <ds:schemaRef ds:uri="http://schemas.microsoft.com/sharepoint/v3/contenttype/forms"/>
  </ds:schemaRefs>
</ds:datastoreItem>
</file>

<file path=customXml/itemProps2.xml><?xml version="1.0" encoding="utf-8"?>
<ds:datastoreItem xmlns:ds="http://schemas.openxmlformats.org/officeDocument/2006/customXml" ds:itemID="{39CD97D7-BFEF-416B-8AA5-E493457ED648}">
  <ds:schemaRefs>
    <ds:schemaRef ds:uri="http://schemas.microsoft.com/office/2006/documentManagement/types"/>
    <ds:schemaRef ds:uri="http://schemas.microsoft.com/office/2006/metadata/properties"/>
    <ds:schemaRef ds:uri="ea419855-74cd-451e-b55c-dc846f6a406d"/>
    <ds:schemaRef ds:uri="http://purl.org/dc/elements/1.1/"/>
    <ds:schemaRef ds:uri="http://schemas.microsoft.com/office/infopath/2007/PartnerControls"/>
    <ds:schemaRef ds:uri="http://www.w3.org/XML/1998/namespace"/>
    <ds:schemaRef ds:uri="http://purl.org/dc/terms/"/>
    <ds:schemaRef ds:uri="http://schemas.openxmlformats.org/package/2006/metadata/core-properties"/>
    <ds:schemaRef ds:uri="4cad4f46-e913-4822-9021-124803fcf65d"/>
    <ds:schemaRef ds:uri="http://purl.org/dc/dcmitype/"/>
  </ds:schemaRefs>
</ds:datastoreItem>
</file>

<file path=customXml/itemProps3.xml><?xml version="1.0" encoding="utf-8"?>
<ds:datastoreItem xmlns:ds="http://schemas.openxmlformats.org/officeDocument/2006/customXml" ds:itemID="{C93AF4E5-A3E1-46CB-AE6A-7713B4E9437E}"/>
</file>

<file path=docProps/app.xml><?xml version="1.0" encoding="utf-8"?>
<Properties xmlns="http://schemas.openxmlformats.org/officeDocument/2006/extended-properties" xmlns:vt="http://schemas.openxmlformats.org/officeDocument/2006/docPropsVTypes">
  <Template>Office Theme</Template>
  <TotalTime>0</TotalTime>
  <Words>650</Words>
  <Application>Microsoft Office PowerPoint</Application>
  <PresentationFormat>画面に合わせる (4:3)</PresentationFormat>
  <Paragraphs>105</Paragraphs>
  <Slides>5</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Meiryo UI</vt:lpstr>
      <vt:lpstr>MS Gothic</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中嶋 仁美(NAKAJIMA Hitomi)</cp:lastModifiedBy>
  <cp:revision>1</cp:revision>
  <cp:lastPrinted>2019-05-22T06:54:52Z</cp:lastPrinted>
  <dcterms:created xsi:type="dcterms:W3CDTF">2018-01-17T13:06:01Z</dcterms:created>
  <dcterms:modified xsi:type="dcterms:W3CDTF">2025-02-13T01:55:30Z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