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
  </p:notesMasterIdLst>
  <p:sldIdLst>
    <p:sldId id="275" r:id="rId5"/>
    <p:sldId id="271" r:id="rId6"/>
    <p:sldId id="269"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0B1811-A423-4DBA-B075-FAFA0CCD7867}" v="1" dt="2025-02-13T01:56:38.7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8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嶋 仁美(NAKAJIMA Hitomi)" userId="dc6e26ac-4a5a-4992-a4ae-550785314024" providerId="ADAL" clId="{3C0B1811-A423-4DBA-B075-FAFA0CCD7867}"/>
    <pc:docChg chg="addSld modSld">
      <pc:chgData name="中嶋 仁美(NAKAJIMA Hitomi)" userId="dc6e26ac-4a5a-4992-a4ae-550785314024" providerId="ADAL" clId="{3C0B1811-A423-4DBA-B075-FAFA0CCD7867}" dt="2025-02-13T02:00:46.407" v="44" actId="14100"/>
      <pc:docMkLst>
        <pc:docMk/>
      </pc:docMkLst>
      <pc:sldChg chg="modSp mod">
        <pc:chgData name="中嶋 仁美(NAKAJIMA Hitomi)" userId="dc6e26ac-4a5a-4992-a4ae-550785314024" providerId="ADAL" clId="{3C0B1811-A423-4DBA-B075-FAFA0CCD7867}" dt="2025-02-13T02:00:46.407" v="44" actId="14100"/>
        <pc:sldMkLst>
          <pc:docMk/>
          <pc:sldMk cId="580529945" sldId="271"/>
        </pc:sldMkLst>
        <pc:spChg chg="mod">
          <ac:chgData name="中嶋 仁美(NAKAJIMA Hitomi)" userId="dc6e26ac-4a5a-4992-a4ae-550785314024" providerId="ADAL" clId="{3C0B1811-A423-4DBA-B075-FAFA0CCD7867}" dt="2025-02-13T02:00:46.407" v="44" actId="14100"/>
          <ac:spMkLst>
            <pc:docMk/>
            <pc:sldMk cId="580529945" sldId="271"/>
            <ac:spMk id="9" creationId="{A0263F44-32AF-D94A-A251-0D77D0C555B3}"/>
          </ac:spMkLst>
        </pc:spChg>
      </pc:sldChg>
      <pc:sldChg chg="modSp add mod">
        <pc:chgData name="中嶋 仁美(NAKAJIMA Hitomi)" userId="dc6e26ac-4a5a-4992-a4ae-550785314024" providerId="ADAL" clId="{3C0B1811-A423-4DBA-B075-FAFA0CCD7867}" dt="2025-02-13T02:00:19.940" v="12" actId="20577"/>
        <pc:sldMkLst>
          <pc:docMk/>
          <pc:sldMk cId="3421632887" sldId="275"/>
        </pc:sldMkLst>
        <pc:spChg chg="mod">
          <ac:chgData name="中嶋 仁美(NAKAJIMA Hitomi)" userId="dc6e26ac-4a5a-4992-a4ae-550785314024" providerId="ADAL" clId="{3C0B1811-A423-4DBA-B075-FAFA0CCD7867}" dt="2025-02-13T02:00:19.940" v="12" actId="20577"/>
          <ac:spMkLst>
            <pc:docMk/>
            <pc:sldMk cId="3421632887" sldId="275"/>
            <ac:spMk id="4" creationId="{5F6E119E-8842-135A-0730-B144C5102F8C}"/>
          </ac:spMkLst>
        </pc:spChg>
      </pc:sldChg>
    </pc:docChg>
  </pc:docChgLst>
  <pc:docChgLst>
    <pc:chgData name="中嶋 仁美(NAKAJIMA Hitomi)" userId="S::h.nakajima@soumu.go.jp::dc6e26ac-4a5a-4992-a4ae-550785314024" providerId="AD" clId="Web-{B7F8D8D1-03FA-A4BA-2A03-329D8E452D48}"/>
    <pc:docChg chg="addSld delSld modSld">
      <pc:chgData name="中嶋 仁美(NAKAJIMA Hitomi)" userId="S::h.nakajima@soumu.go.jp::dc6e26ac-4a5a-4992-a4ae-550785314024" providerId="AD" clId="Web-{B7F8D8D1-03FA-A4BA-2A03-329D8E452D48}" dt="2025-02-06T04:39:25.010" v="106" actId="20577"/>
      <pc:docMkLst>
        <pc:docMk/>
      </pc:docMkLst>
      <pc:sldChg chg="delSp modSp">
        <pc:chgData name="中嶋 仁美(NAKAJIMA Hitomi)" userId="S::h.nakajima@soumu.go.jp::dc6e26ac-4a5a-4992-a4ae-550785314024" providerId="AD" clId="Web-{B7F8D8D1-03FA-A4BA-2A03-329D8E452D48}" dt="2025-02-06T04:37:59.507" v="97"/>
        <pc:sldMkLst>
          <pc:docMk/>
          <pc:sldMk cId="2065007597" sldId="266"/>
        </pc:sldMkLst>
        <pc:spChg chg="del">
          <ac:chgData name="中嶋 仁美(NAKAJIMA Hitomi)" userId="S::h.nakajima@soumu.go.jp::dc6e26ac-4a5a-4992-a4ae-550785314024" providerId="AD" clId="Web-{B7F8D8D1-03FA-A4BA-2A03-329D8E452D48}" dt="2025-02-06T04:37:54.788" v="96"/>
          <ac:spMkLst>
            <pc:docMk/>
            <pc:sldMk cId="2065007597" sldId="266"/>
            <ac:spMk id="2" creationId="{C00652E3-42A1-4047-9973-C5B60D55C3FA}"/>
          </ac:spMkLst>
        </pc:spChg>
        <pc:spChg chg="del">
          <ac:chgData name="中嶋 仁美(NAKAJIMA Hitomi)" userId="S::h.nakajima@soumu.go.jp::dc6e26ac-4a5a-4992-a4ae-550785314024" providerId="AD" clId="Web-{B7F8D8D1-03FA-A4BA-2A03-329D8E452D48}" dt="2025-02-06T04:37:59.507" v="97"/>
          <ac:spMkLst>
            <pc:docMk/>
            <pc:sldMk cId="2065007597" sldId="266"/>
            <ac:spMk id="3" creationId="{0551AD79-F018-4495-A1D0-E784CEFB99CD}"/>
          </ac:spMkLst>
        </pc:spChg>
        <pc:spChg chg="mod">
          <ac:chgData name="中嶋 仁美(NAKAJIMA Hitomi)" userId="S::h.nakajima@soumu.go.jp::dc6e26ac-4a5a-4992-a4ae-550785314024" providerId="AD" clId="Web-{B7F8D8D1-03FA-A4BA-2A03-329D8E452D48}" dt="2025-02-06T04:37:52.584" v="95" actId="1076"/>
          <ac:spMkLst>
            <pc:docMk/>
            <pc:sldMk cId="2065007597" sldId="266"/>
            <ac:spMk id="4" creationId="{0F59BA8F-9637-4C47-813F-21442799198E}"/>
          </ac:spMkLst>
        </pc:spChg>
      </pc:sldChg>
      <pc:sldChg chg="delSp modSp del">
        <pc:chgData name="中嶋 仁美(NAKAJIMA Hitomi)" userId="S::h.nakajima@soumu.go.jp::dc6e26ac-4a5a-4992-a4ae-550785314024" providerId="AD" clId="Web-{B7F8D8D1-03FA-A4BA-2A03-329D8E452D48}" dt="2025-02-06T03:44:49.253" v="91"/>
        <pc:sldMkLst>
          <pc:docMk/>
          <pc:sldMk cId="3072112882" sldId="267"/>
        </pc:sldMkLst>
        <pc:spChg chg="mod">
          <ac:chgData name="中嶋 仁美(NAKAJIMA Hitomi)" userId="S::h.nakajima@soumu.go.jp::dc6e26ac-4a5a-4992-a4ae-550785314024" providerId="AD" clId="Web-{B7F8D8D1-03FA-A4BA-2A03-329D8E452D48}" dt="2025-02-06T03:32:28.210" v="8" actId="20577"/>
          <ac:spMkLst>
            <pc:docMk/>
            <pc:sldMk cId="3072112882" sldId="267"/>
            <ac:spMk id="3" creationId="{D270716D-9F39-79E2-CAE9-5A65F856CEC2}"/>
          </ac:spMkLst>
        </pc:spChg>
        <pc:spChg chg="del">
          <ac:chgData name="中嶋 仁美(NAKAJIMA Hitomi)" userId="S::h.nakajima@soumu.go.jp::dc6e26ac-4a5a-4992-a4ae-550785314024" providerId="AD" clId="Web-{B7F8D8D1-03FA-A4BA-2A03-329D8E452D48}" dt="2025-02-06T03:32:58.070" v="9"/>
          <ac:spMkLst>
            <pc:docMk/>
            <pc:sldMk cId="3072112882" sldId="267"/>
            <ac:spMk id="25" creationId="{62BA6240-8B2D-4680-8DAA-94E1F0C4F3D7}"/>
          </ac:spMkLst>
        </pc:spChg>
      </pc:sldChg>
      <pc:sldChg chg="delSp">
        <pc:chgData name="中嶋 仁美(NAKAJIMA Hitomi)" userId="S::h.nakajima@soumu.go.jp::dc6e26ac-4a5a-4992-a4ae-550785314024" providerId="AD" clId="Web-{B7F8D8D1-03FA-A4BA-2A03-329D8E452D48}" dt="2025-02-06T03:45:11.520" v="94"/>
        <pc:sldMkLst>
          <pc:docMk/>
          <pc:sldMk cId="1599565492" sldId="268"/>
        </pc:sldMkLst>
        <pc:spChg chg="del">
          <ac:chgData name="中嶋 仁美(NAKAJIMA Hitomi)" userId="S::h.nakajima@soumu.go.jp::dc6e26ac-4a5a-4992-a4ae-550785314024" providerId="AD" clId="Web-{B7F8D8D1-03FA-A4BA-2A03-329D8E452D48}" dt="2025-02-06T03:45:09.957" v="93"/>
          <ac:spMkLst>
            <pc:docMk/>
            <pc:sldMk cId="1599565492" sldId="268"/>
            <ac:spMk id="2" creationId="{BD24D4D0-1314-32F6-E883-9C027F39E8B8}"/>
          </ac:spMkLst>
        </pc:spChg>
        <pc:spChg chg="del">
          <ac:chgData name="中嶋 仁美(NAKAJIMA Hitomi)" userId="S::h.nakajima@soumu.go.jp::dc6e26ac-4a5a-4992-a4ae-550785314024" providerId="AD" clId="Web-{B7F8D8D1-03FA-A4BA-2A03-329D8E452D48}" dt="2025-02-06T03:45:11.520" v="94"/>
          <ac:spMkLst>
            <pc:docMk/>
            <pc:sldMk cId="1599565492" sldId="268"/>
            <ac:spMk id="3" creationId="{106DDB54-E6A9-2609-39B0-536B75A4BD36}"/>
          </ac:spMkLst>
        </pc:spChg>
      </pc:sldChg>
      <pc:sldChg chg="delSp modSp add del replId">
        <pc:chgData name="中嶋 仁美(NAKAJIMA Hitomi)" userId="S::h.nakajima@soumu.go.jp::dc6e26ac-4a5a-4992-a4ae-550785314024" providerId="AD" clId="Web-{B7F8D8D1-03FA-A4BA-2A03-329D8E452D48}" dt="2025-02-06T04:39:25.010" v="106" actId="20577"/>
        <pc:sldMkLst>
          <pc:docMk/>
          <pc:sldMk cId="964436831" sldId="269"/>
        </pc:sldMkLst>
        <pc:spChg chg="mod">
          <ac:chgData name="中嶋 仁美(NAKAJIMA Hitomi)" userId="S::h.nakajima@soumu.go.jp::dc6e26ac-4a5a-4992-a4ae-550785314024" providerId="AD" clId="Web-{B7F8D8D1-03FA-A4BA-2A03-329D8E452D48}" dt="2025-02-06T03:34:05.870" v="22" actId="14100"/>
          <ac:spMkLst>
            <pc:docMk/>
            <pc:sldMk cId="964436831" sldId="269"/>
            <ac:spMk id="2" creationId="{575FC6E1-71F7-E643-EEAF-054B1AAC0854}"/>
          </ac:spMkLst>
        </pc:spChg>
        <pc:spChg chg="mod">
          <ac:chgData name="中嶋 仁美(NAKAJIMA Hitomi)" userId="S::h.nakajima@soumu.go.jp::dc6e26ac-4a5a-4992-a4ae-550785314024" providerId="AD" clId="Web-{B7F8D8D1-03FA-A4BA-2A03-329D8E452D48}" dt="2025-02-06T04:39:25.010" v="106" actId="20577"/>
          <ac:spMkLst>
            <pc:docMk/>
            <pc:sldMk cId="964436831" sldId="269"/>
            <ac:spMk id="3" creationId="{7C47309D-C7D9-FDFD-6CF5-109AE205B3DB}"/>
          </ac:spMkLst>
        </pc:spChg>
        <pc:spChg chg="del">
          <ac:chgData name="中嶋 仁美(NAKAJIMA Hitomi)" userId="S::h.nakajima@soumu.go.jp::dc6e26ac-4a5a-4992-a4ae-550785314024" providerId="AD" clId="Web-{B7F8D8D1-03FA-A4BA-2A03-329D8E452D48}" dt="2025-02-06T03:33:28.212" v="15"/>
          <ac:spMkLst>
            <pc:docMk/>
            <pc:sldMk cId="964436831" sldId="269"/>
            <ac:spMk id="5" creationId="{2C03F4F1-A3FD-5AD9-C2E3-7455743C1A8A}"/>
          </ac:spMkLst>
        </pc:spChg>
        <pc:spChg chg="mod">
          <ac:chgData name="中嶋 仁美(NAKAJIMA Hitomi)" userId="S::h.nakajima@soumu.go.jp::dc6e26ac-4a5a-4992-a4ae-550785314024" providerId="AD" clId="Web-{B7F8D8D1-03FA-A4BA-2A03-329D8E452D48}" dt="2025-02-06T03:34:16.667" v="23" actId="14100"/>
          <ac:spMkLst>
            <pc:docMk/>
            <pc:sldMk cId="964436831" sldId="269"/>
            <ac:spMk id="6" creationId="{5A66BFC0-EB74-87A0-175F-E28177E84840}"/>
          </ac:spMkLst>
        </pc:spChg>
        <pc:spChg chg="mod">
          <ac:chgData name="中嶋 仁美(NAKAJIMA Hitomi)" userId="S::h.nakajima@soumu.go.jp::dc6e26ac-4a5a-4992-a4ae-550785314024" providerId="AD" clId="Web-{B7F8D8D1-03FA-A4BA-2A03-329D8E452D48}" dt="2025-02-06T03:34:26.870" v="24" actId="14100"/>
          <ac:spMkLst>
            <pc:docMk/>
            <pc:sldMk cId="964436831" sldId="269"/>
            <ac:spMk id="7" creationId="{E07E29CB-3B0C-AEC7-546A-F82F25703993}"/>
          </ac:spMkLst>
        </pc:spChg>
        <pc:spChg chg="mod">
          <ac:chgData name="中嶋 仁美(NAKAJIMA Hitomi)" userId="S::h.nakajima@soumu.go.jp::dc6e26ac-4a5a-4992-a4ae-550785314024" providerId="AD" clId="Web-{B7F8D8D1-03FA-A4BA-2A03-329D8E452D48}" dt="2025-02-06T03:34:34.058" v="25" actId="14100"/>
          <ac:spMkLst>
            <pc:docMk/>
            <pc:sldMk cId="964436831" sldId="269"/>
            <ac:spMk id="17" creationId="{3F3B680A-F056-085C-F6B5-660A04DA25E5}"/>
          </ac:spMkLst>
        </pc:spChg>
        <pc:spChg chg="del">
          <ac:chgData name="中嶋 仁美(NAKAJIMA Hitomi)" userId="S::h.nakajima@soumu.go.jp::dc6e26ac-4a5a-4992-a4ae-550785314024" providerId="AD" clId="Web-{B7F8D8D1-03FA-A4BA-2A03-329D8E452D48}" dt="2025-02-06T03:33:18.352" v="11"/>
          <ac:spMkLst>
            <pc:docMk/>
            <pc:sldMk cId="964436831" sldId="269"/>
            <ac:spMk id="19" creationId="{65D99D4E-8A44-5C63-030B-97B1479E602C}"/>
          </ac:spMkLst>
        </pc:spChg>
        <pc:spChg chg="mod">
          <ac:chgData name="中嶋 仁美(NAKAJIMA Hitomi)" userId="S::h.nakajima@soumu.go.jp::dc6e26ac-4a5a-4992-a4ae-550785314024" providerId="AD" clId="Web-{B7F8D8D1-03FA-A4BA-2A03-329D8E452D48}" dt="2025-02-06T03:36:44.532" v="50" actId="20577"/>
          <ac:spMkLst>
            <pc:docMk/>
            <pc:sldMk cId="964436831" sldId="269"/>
            <ac:spMk id="20" creationId="{756C859C-9447-B9D1-C47D-E5D01A66DF31}"/>
          </ac:spMkLst>
        </pc:spChg>
        <pc:spChg chg="del">
          <ac:chgData name="中嶋 仁美(NAKAJIMA Hitomi)" userId="S::h.nakajima@soumu.go.jp::dc6e26ac-4a5a-4992-a4ae-550785314024" providerId="AD" clId="Web-{B7F8D8D1-03FA-A4BA-2A03-329D8E452D48}" dt="2025-02-06T03:33:23.243" v="13"/>
          <ac:spMkLst>
            <pc:docMk/>
            <pc:sldMk cId="964436831" sldId="269"/>
            <ac:spMk id="24" creationId="{63A063B7-F1F9-C9FE-8156-D127E8899F63}"/>
          </ac:spMkLst>
        </pc:spChg>
        <pc:spChg chg="del">
          <ac:chgData name="中嶋 仁美(NAKAJIMA Hitomi)" userId="S::h.nakajima@soumu.go.jp::dc6e26ac-4a5a-4992-a4ae-550785314024" providerId="AD" clId="Web-{B7F8D8D1-03FA-A4BA-2A03-329D8E452D48}" dt="2025-02-06T03:33:26.540" v="14"/>
          <ac:spMkLst>
            <pc:docMk/>
            <pc:sldMk cId="964436831" sldId="269"/>
            <ac:spMk id="28" creationId="{C5ED8099-7C3A-BB5F-12B3-CFB9246246B2}"/>
          </ac:spMkLst>
        </pc:spChg>
        <pc:spChg chg="del">
          <ac:chgData name="中嶋 仁美(NAKAJIMA Hitomi)" userId="S::h.nakajima@soumu.go.jp::dc6e26ac-4a5a-4992-a4ae-550785314024" providerId="AD" clId="Web-{B7F8D8D1-03FA-A4BA-2A03-329D8E452D48}" dt="2025-02-06T03:33:29.853" v="16"/>
          <ac:spMkLst>
            <pc:docMk/>
            <pc:sldMk cId="964436831" sldId="269"/>
            <ac:spMk id="29" creationId="{847827D4-0261-6350-657A-91990CFE4EAF}"/>
          </ac:spMkLst>
        </pc:spChg>
        <pc:spChg chg="del">
          <ac:chgData name="中嶋 仁美(NAKAJIMA Hitomi)" userId="S::h.nakajima@soumu.go.jp::dc6e26ac-4a5a-4992-a4ae-550785314024" providerId="AD" clId="Web-{B7F8D8D1-03FA-A4BA-2A03-329D8E452D48}" dt="2025-02-06T03:33:30.821" v="17"/>
          <ac:spMkLst>
            <pc:docMk/>
            <pc:sldMk cId="964436831" sldId="269"/>
            <ac:spMk id="30" creationId="{615A44FB-F409-3667-E1E5-45F7BD9B0D5D}"/>
          </ac:spMkLst>
        </pc:spChg>
        <pc:spChg chg="del">
          <ac:chgData name="中嶋 仁美(NAKAJIMA Hitomi)" userId="S::h.nakajima@soumu.go.jp::dc6e26ac-4a5a-4992-a4ae-550785314024" providerId="AD" clId="Web-{B7F8D8D1-03FA-A4BA-2A03-329D8E452D48}" dt="2025-02-06T03:33:32.040" v="18"/>
          <ac:spMkLst>
            <pc:docMk/>
            <pc:sldMk cId="964436831" sldId="269"/>
            <ac:spMk id="31" creationId="{11EF7694-3016-4FA1-2164-43E04FF9457C}"/>
          </ac:spMkLst>
        </pc:spChg>
        <pc:spChg chg="del">
          <ac:chgData name="中嶋 仁美(NAKAJIMA Hitomi)" userId="S::h.nakajima@soumu.go.jp::dc6e26ac-4a5a-4992-a4ae-550785314024" providerId="AD" clId="Web-{B7F8D8D1-03FA-A4BA-2A03-329D8E452D48}" dt="2025-02-06T03:33:33.228" v="19"/>
          <ac:spMkLst>
            <pc:docMk/>
            <pc:sldMk cId="964436831" sldId="269"/>
            <ac:spMk id="32" creationId="{E897C763-BAA7-33DA-0C43-13A64EC1F257}"/>
          </ac:spMkLst>
        </pc:spChg>
        <pc:spChg chg="del">
          <ac:chgData name="中嶋 仁美(NAKAJIMA Hitomi)" userId="S::h.nakajima@soumu.go.jp::dc6e26ac-4a5a-4992-a4ae-550785314024" providerId="AD" clId="Web-{B7F8D8D1-03FA-A4BA-2A03-329D8E452D48}" dt="2025-02-06T03:33:20.665" v="12"/>
          <ac:spMkLst>
            <pc:docMk/>
            <pc:sldMk cId="964436831" sldId="269"/>
            <ac:spMk id="37" creationId="{CD3C1AA3-706F-2783-AE41-A20BDB68762A}"/>
          </ac:spMkLst>
        </pc:spChg>
      </pc:sldChg>
      <pc:sldChg chg="addSp delSp modSp add replId">
        <pc:chgData name="中嶋 仁美(NAKAJIMA Hitomi)" userId="S::h.nakajima@soumu.go.jp::dc6e26ac-4a5a-4992-a4ae-550785314024" providerId="AD" clId="Web-{B7F8D8D1-03FA-A4BA-2A03-329D8E452D48}" dt="2025-02-06T03:44:01.158" v="90" actId="20577"/>
        <pc:sldMkLst>
          <pc:docMk/>
          <pc:sldMk cId="2582576063" sldId="270"/>
        </pc:sldMkLst>
        <pc:spChg chg="mod">
          <ac:chgData name="中嶋 仁美(NAKAJIMA Hitomi)" userId="S::h.nakajima@soumu.go.jp::dc6e26ac-4a5a-4992-a4ae-550785314024" providerId="AD" clId="Web-{B7F8D8D1-03FA-A4BA-2A03-329D8E452D48}" dt="2025-02-06T03:37:15.611" v="52" actId="14100"/>
          <ac:spMkLst>
            <pc:docMk/>
            <pc:sldMk cId="2582576063" sldId="270"/>
            <ac:spMk id="2" creationId="{47ADF749-0D67-59DE-6E5C-7FB71B5F2DFE}"/>
          </ac:spMkLst>
        </pc:spChg>
        <pc:spChg chg="mod">
          <ac:chgData name="中嶋 仁美(NAKAJIMA Hitomi)" userId="S::h.nakajima@soumu.go.jp::dc6e26ac-4a5a-4992-a4ae-550785314024" providerId="AD" clId="Web-{B7F8D8D1-03FA-A4BA-2A03-329D8E452D48}" dt="2025-02-06T03:37:47.034" v="56" actId="1076"/>
          <ac:spMkLst>
            <pc:docMk/>
            <pc:sldMk cId="2582576063" sldId="270"/>
            <ac:spMk id="3" creationId="{E0153CDB-316B-9EAA-F6B4-530E19CE4965}"/>
          </ac:spMkLst>
        </pc:spChg>
        <pc:spChg chg="add del">
          <ac:chgData name="中嶋 仁美(NAKAJIMA Hitomi)" userId="S::h.nakajima@soumu.go.jp::dc6e26ac-4a5a-4992-a4ae-550785314024" providerId="AD" clId="Web-{B7F8D8D1-03FA-A4BA-2A03-329D8E452D48}" dt="2025-02-06T03:39:07.131" v="61"/>
          <ac:spMkLst>
            <pc:docMk/>
            <pc:sldMk cId="2582576063" sldId="270"/>
            <ac:spMk id="4" creationId="{31F2C3A7-50E6-F5CD-48FD-A1D6DF26F7D0}"/>
          </ac:spMkLst>
        </pc:spChg>
        <pc:spChg chg="add mod">
          <ac:chgData name="中嶋 仁美(NAKAJIMA Hitomi)" userId="S::h.nakajima@soumu.go.jp::dc6e26ac-4a5a-4992-a4ae-550785314024" providerId="AD" clId="Web-{B7F8D8D1-03FA-A4BA-2A03-329D8E452D48}" dt="2025-02-06T03:39:21.178" v="62"/>
          <ac:spMkLst>
            <pc:docMk/>
            <pc:sldMk cId="2582576063" sldId="270"/>
            <ac:spMk id="5" creationId="{58C3C679-B6CB-CE2B-2230-D126E8E78990}"/>
          </ac:spMkLst>
        </pc:spChg>
        <pc:spChg chg="mod">
          <ac:chgData name="中嶋 仁美(NAKAJIMA Hitomi)" userId="S::h.nakajima@soumu.go.jp::dc6e26ac-4a5a-4992-a4ae-550785314024" providerId="AD" clId="Web-{B7F8D8D1-03FA-A4BA-2A03-329D8E452D48}" dt="2025-02-06T03:37:23.846" v="53" actId="14100"/>
          <ac:spMkLst>
            <pc:docMk/>
            <pc:sldMk cId="2582576063" sldId="270"/>
            <ac:spMk id="6" creationId="{0445F1B0-6BF8-F47C-B812-2BC390789E3B}"/>
          </ac:spMkLst>
        </pc:spChg>
        <pc:spChg chg="mod">
          <ac:chgData name="中嶋 仁美(NAKAJIMA Hitomi)" userId="S::h.nakajima@soumu.go.jp::dc6e26ac-4a5a-4992-a4ae-550785314024" providerId="AD" clId="Web-{B7F8D8D1-03FA-A4BA-2A03-329D8E452D48}" dt="2025-02-06T03:37:29.705" v="54" actId="14100"/>
          <ac:spMkLst>
            <pc:docMk/>
            <pc:sldMk cId="2582576063" sldId="270"/>
            <ac:spMk id="7" creationId="{4C4DAD15-3747-E5D7-87EF-36F049B37C8E}"/>
          </ac:spMkLst>
        </pc:spChg>
        <pc:spChg chg="add mod">
          <ac:chgData name="中嶋 仁美(NAKAJIMA Hitomi)" userId="S::h.nakajima@soumu.go.jp::dc6e26ac-4a5a-4992-a4ae-550785314024" providerId="AD" clId="Web-{B7F8D8D1-03FA-A4BA-2A03-329D8E452D48}" dt="2025-02-06T03:43:18.344" v="77" actId="1076"/>
          <ac:spMkLst>
            <pc:docMk/>
            <pc:sldMk cId="2582576063" sldId="270"/>
            <ac:spMk id="8" creationId="{D8F91E5D-1E01-89A5-5DC2-E265AFDB7325}"/>
          </ac:spMkLst>
        </pc:spChg>
        <pc:spChg chg="add mod">
          <ac:chgData name="中嶋 仁美(NAKAJIMA Hitomi)" userId="S::h.nakajima@soumu.go.jp::dc6e26ac-4a5a-4992-a4ae-550785314024" providerId="AD" clId="Web-{B7F8D8D1-03FA-A4BA-2A03-329D8E452D48}" dt="2025-02-06T03:44:01.158" v="90" actId="20577"/>
          <ac:spMkLst>
            <pc:docMk/>
            <pc:sldMk cId="2582576063" sldId="270"/>
            <ac:spMk id="10" creationId="{CB23E608-DE0C-914A-8F01-51C49ACA8C5A}"/>
          </ac:spMkLst>
        </pc:spChg>
        <pc:spChg chg="mod">
          <ac:chgData name="中嶋 仁美(NAKAJIMA Hitomi)" userId="S::h.nakajima@soumu.go.jp::dc6e26ac-4a5a-4992-a4ae-550785314024" providerId="AD" clId="Web-{B7F8D8D1-03FA-A4BA-2A03-329D8E452D48}" dt="2025-02-06T03:37:37.393" v="55" actId="14100"/>
          <ac:spMkLst>
            <pc:docMk/>
            <pc:sldMk cId="2582576063" sldId="270"/>
            <ac:spMk id="17" creationId="{D90C4672-2C72-B95D-BF8B-497935578200}"/>
          </ac:spMkLst>
        </pc:spChg>
      </pc:sldChg>
      <pc:sldChg chg="add del replId">
        <pc:chgData name="中嶋 仁美(NAKAJIMA Hitomi)" userId="S::h.nakajima@soumu.go.jp::dc6e26ac-4a5a-4992-a4ae-550785314024" providerId="AD" clId="Web-{B7F8D8D1-03FA-A4BA-2A03-329D8E452D48}" dt="2025-02-06T03:44:49.253" v="92"/>
        <pc:sldMkLst>
          <pc:docMk/>
          <pc:sldMk cId="1709384173" sldId="271"/>
        </pc:sldMkLst>
      </pc:sldChg>
    </pc:docChg>
  </pc:docChgLst>
  <pc:docChgLst>
    <pc:chgData name="中嶋 仁美(NAKAJIMA Hitomi)" userId="S::h.nakajima@soumu.go.jp::dc6e26ac-4a5a-4992-a4ae-550785314024" providerId="AD" clId="Web-{7B284996-8B7A-F079-7C70-54FBAFB1133D}"/>
    <pc:docChg chg="modSld">
      <pc:chgData name="中嶋 仁美(NAKAJIMA Hitomi)" userId="S::h.nakajima@soumu.go.jp::dc6e26ac-4a5a-4992-a4ae-550785314024" providerId="AD" clId="Web-{7B284996-8B7A-F079-7C70-54FBAFB1133D}" dt="2025-02-11T08:28:15.492" v="19"/>
      <pc:docMkLst>
        <pc:docMk/>
      </pc:docMkLst>
      <pc:sldChg chg="modSp">
        <pc:chgData name="中嶋 仁美(NAKAJIMA Hitomi)" userId="S::h.nakajima@soumu.go.jp::dc6e26ac-4a5a-4992-a4ae-550785314024" providerId="AD" clId="Web-{7B284996-8B7A-F079-7C70-54FBAFB1133D}" dt="2025-02-11T08:28:15.492" v="19"/>
        <pc:sldMkLst>
          <pc:docMk/>
          <pc:sldMk cId="964436831" sldId="269"/>
        </pc:sldMkLst>
        <pc:spChg chg="mod">
          <ac:chgData name="中嶋 仁美(NAKAJIMA Hitomi)" userId="S::h.nakajima@soumu.go.jp::dc6e26ac-4a5a-4992-a4ae-550785314024" providerId="AD" clId="Web-{7B284996-8B7A-F079-7C70-54FBAFB1133D}" dt="2025-02-11T08:28:15.461" v="18"/>
          <ac:spMkLst>
            <pc:docMk/>
            <pc:sldMk cId="964436831" sldId="269"/>
            <ac:spMk id="4" creationId="{991106C7-FC1D-801B-EA8C-3C93ADAC3FBD}"/>
          </ac:spMkLst>
        </pc:spChg>
        <pc:spChg chg="mod">
          <ac:chgData name="中嶋 仁美(NAKAJIMA Hitomi)" userId="S::h.nakajima@soumu.go.jp::dc6e26ac-4a5a-4992-a4ae-550785314024" providerId="AD" clId="Web-{7B284996-8B7A-F079-7C70-54FBAFB1133D}" dt="2025-02-11T08:28:15.492" v="19"/>
          <ac:spMkLst>
            <pc:docMk/>
            <pc:sldMk cId="964436831" sldId="269"/>
            <ac:spMk id="9" creationId="{7A468045-9503-92AA-FE71-202BA6F3240C}"/>
          </ac:spMkLst>
        </pc:spChg>
        <pc:spChg chg="mod">
          <ac:chgData name="中嶋 仁美(NAKAJIMA Hitomi)" userId="S::h.nakajima@soumu.go.jp::dc6e26ac-4a5a-4992-a4ae-550785314024" providerId="AD" clId="Web-{7B284996-8B7A-F079-7C70-54FBAFB1133D}" dt="2025-02-11T08:07:39.097" v="12"/>
          <ac:spMkLst>
            <pc:docMk/>
            <pc:sldMk cId="964436831" sldId="269"/>
            <ac:spMk id="12" creationId="{C94110AC-F113-7128-5EEC-DA6FC193B22A}"/>
          </ac:spMkLst>
        </pc:spChg>
        <pc:spChg chg="mod">
          <ac:chgData name="中嶋 仁美(NAKAJIMA Hitomi)" userId="S::h.nakajima@soumu.go.jp::dc6e26ac-4a5a-4992-a4ae-550785314024" providerId="AD" clId="Web-{7B284996-8B7A-F079-7C70-54FBAFB1133D}" dt="2025-02-11T08:07:39.097" v="13"/>
          <ac:spMkLst>
            <pc:docMk/>
            <pc:sldMk cId="964436831" sldId="269"/>
            <ac:spMk id="20" creationId="{756C859C-9447-B9D1-C47D-E5D01A66DF31}"/>
          </ac:spMkLst>
        </pc:spChg>
        <pc:spChg chg="mod">
          <ac:chgData name="中嶋 仁美(NAKAJIMA Hitomi)" userId="S::h.nakajima@soumu.go.jp::dc6e26ac-4a5a-4992-a4ae-550785314024" providerId="AD" clId="Web-{7B284996-8B7A-F079-7C70-54FBAFB1133D}" dt="2025-02-11T08:07:39.097" v="14"/>
          <ac:spMkLst>
            <pc:docMk/>
            <pc:sldMk cId="964436831" sldId="269"/>
            <ac:spMk id="22" creationId="{E2194A01-9E59-1003-AE8D-D23DD54CC83E}"/>
          </ac:spMkLst>
        </pc:spChg>
        <pc:spChg chg="mod">
          <ac:chgData name="中嶋 仁美(NAKAJIMA Hitomi)" userId="S::h.nakajima@soumu.go.jp::dc6e26ac-4a5a-4992-a4ae-550785314024" providerId="AD" clId="Web-{7B284996-8B7A-F079-7C70-54FBAFB1133D}" dt="2025-02-11T08:07:39.113" v="15"/>
          <ac:spMkLst>
            <pc:docMk/>
            <pc:sldMk cId="964436831" sldId="269"/>
            <ac:spMk id="26" creationId="{82F9E01E-CF86-1461-1B83-109890B41609}"/>
          </ac:spMkLst>
        </pc:spChg>
        <pc:spChg chg="mod">
          <ac:chgData name="中嶋 仁美(NAKAJIMA Hitomi)" userId="S::h.nakajima@soumu.go.jp::dc6e26ac-4a5a-4992-a4ae-550785314024" providerId="AD" clId="Web-{7B284996-8B7A-F079-7C70-54FBAFB1133D}" dt="2025-02-11T08:07:39.222" v="16"/>
          <ac:spMkLst>
            <pc:docMk/>
            <pc:sldMk cId="964436831" sldId="269"/>
            <ac:spMk id="34" creationId="{10A4FFFB-4F28-2661-4B96-38816A7787B2}"/>
          </ac:spMkLst>
        </pc:spChg>
      </pc:sldChg>
      <pc:sldChg chg="modSp">
        <pc:chgData name="中嶋 仁美(NAKAJIMA Hitomi)" userId="S::h.nakajima@soumu.go.jp::dc6e26ac-4a5a-4992-a4ae-550785314024" providerId="AD" clId="Web-{7B284996-8B7A-F079-7C70-54FBAFB1133D}" dt="2025-02-11T08:28:03.273" v="17" actId="20577"/>
        <pc:sldMkLst>
          <pc:docMk/>
          <pc:sldMk cId="580529945" sldId="271"/>
        </pc:sldMkLst>
        <pc:spChg chg="mod">
          <ac:chgData name="中嶋 仁美(NAKAJIMA Hitomi)" userId="S::h.nakajima@soumu.go.jp::dc6e26ac-4a5a-4992-a4ae-550785314024" providerId="AD" clId="Web-{7B284996-8B7A-F079-7C70-54FBAFB1133D}" dt="2025-02-11T08:28:03.273" v="17" actId="20577"/>
          <ac:spMkLst>
            <pc:docMk/>
            <pc:sldMk cId="580529945" sldId="271"/>
            <ac:spMk id="34" creationId="{BB76A3C9-DFD9-03F1-ACC1-25D8DDC4C121}"/>
          </ac:spMkLst>
        </pc:spChg>
      </pc:sldChg>
    </pc:docChg>
  </pc:docChgLst>
  <pc:docChgLst>
    <pc:chgData name="中嶋 仁美(NAKAJIMA Hitomi)" userId="S::h.nakajima@soumu.go.jp::dc6e26ac-4a5a-4992-a4ae-550785314024" providerId="AD" clId="Web-{D3B30918-8531-7EB8-9728-12431B495F94}"/>
    <pc:docChg chg="modSld">
      <pc:chgData name="中嶋 仁美(NAKAJIMA Hitomi)" userId="S::h.nakajima@soumu.go.jp::dc6e26ac-4a5a-4992-a4ae-550785314024" providerId="AD" clId="Web-{D3B30918-8531-7EB8-9728-12431B495F94}" dt="2025-02-07T02:52:01.251" v="16"/>
      <pc:docMkLst>
        <pc:docMk/>
      </pc:docMkLst>
      <pc:sldChg chg="addSp modSp">
        <pc:chgData name="中嶋 仁美(NAKAJIMA Hitomi)" userId="S::h.nakajima@soumu.go.jp::dc6e26ac-4a5a-4992-a4ae-550785314024" providerId="AD" clId="Web-{D3B30918-8531-7EB8-9728-12431B495F94}" dt="2025-02-07T02:51:51.548" v="14" actId="1076"/>
        <pc:sldMkLst>
          <pc:docMk/>
          <pc:sldMk cId="964436831" sldId="269"/>
        </pc:sldMkLst>
        <pc:spChg chg="add mod">
          <ac:chgData name="中嶋 仁美(NAKAJIMA Hitomi)" userId="S::h.nakajima@soumu.go.jp::dc6e26ac-4a5a-4992-a4ae-550785314024" providerId="AD" clId="Web-{D3B30918-8531-7EB8-9728-12431B495F94}" dt="2025-02-07T02:51:42.235" v="12" actId="20577"/>
          <ac:spMkLst>
            <pc:docMk/>
            <pc:sldMk cId="964436831" sldId="269"/>
            <ac:spMk id="4" creationId="{991106C7-FC1D-801B-EA8C-3C93ADAC3FBD}"/>
          </ac:spMkLst>
        </pc:spChg>
        <pc:spChg chg="mod">
          <ac:chgData name="中嶋 仁美(NAKAJIMA Hitomi)" userId="S::h.nakajima@soumu.go.jp::dc6e26ac-4a5a-4992-a4ae-550785314024" providerId="AD" clId="Web-{D3B30918-8531-7EB8-9728-12431B495F94}" dt="2025-02-07T02:51:46.344" v="13" actId="1076"/>
          <ac:spMkLst>
            <pc:docMk/>
            <pc:sldMk cId="964436831" sldId="269"/>
            <ac:spMk id="5" creationId="{0C36CB88-8654-B068-90DC-AFC65364C081}"/>
          </ac:spMkLst>
        </pc:spChg>
        <pc:spChg chg="mod">
          <ac:chgData name="中嶋 仁美(NAKAJIMA Hitomi)" userId="S::h.nakajima@soumu.go.jp::dc6e26ac-4a5a-4992-a4ae-550785314024" providerId="AD" clId="Web-{D3B30918-8531-7EB8-9728-12431B495F94}" dt="2025-02-07T02:51:08.811" v="5" actId="14100"/>
          <ac:spMkLst>
            <pc:docMk/>
            <pc:sldMk cId="964436831" sldId="269"/>
            <ac:spMk id="8" creationId="{B3FB4436-00E5-CEB3-AF69-8CEB19C205BC}"/>
          </ac:spMkLst>
        </pc:spChg>
        <pc:spChg chg="add mod">
          <ac:chgData name="中嶋 仁美(NAKAJIMA Hitomi)" userId="S::h.nakajima@soumu.go.jp::dc6e26ac-4a5a-4992-a4ae-550785314024" providerId="AD" clId="Web-{D3B30918-8531-7EB8-9728-12431B495F94}" dt="2025-02-07T02:51:51.548" v="14" actId="1076"/>
          <ac:spMkLst>
            <pc:docMk/>
            <pc:sldMk cId="964436831" sldId="269"/>
            <ac:spMk id="9" creationId="{7A468045-9503-92AA-FE71-202BA6F3240C}"/>
          </ac:spMkLst>
        </pc:spChg>
        <pc:spChg chg="mod">
          <ac:chgData name="中嶋 仁美(NAKAJIMA Hitomi)" userId="S::h.nakajima@soumu.go.jp::dc6e26ac-4a5a-4992-a4ae-550785314024" providerId="AD" clId="Web-{D3B30918-8531-7EB8-9728-12431B495F94}" dt="2025-02-07T02:50:54.091" v="1" actId="20577"/>
          <ac:spMkLst>
            <pc:docMk/>
            <pc:sldMk cId="964436831" sldId="269"/>
            <ac:spMk id="20" creationId="{756C859C-9447-B9D1-C47D-E5D01A66DF31}"/>
          </ac:spMkLst>
        </pc:spChg>
      </pc:sldChg>
      <pc:sldChg chg="delSp modSp">
        <pc:chgData name="中嶋 仁美(NAKAJIMA Hitomi)" userId="S::h.nakajima@soumu.go.jp::dc6e26ac-4a5a-4992-a4ae-550785314024" providerId="AD" clId="Web-{D3B30918-8531-7EB8-9728-12431B495F94}" dt="2025-02-07T02:52:01.251" v="16"/>
        <pc:sldMkLst>
          <pc:docMk/>
          <pc:sldMk cId="580529945" sldId="271"/>
        </pc:sldMkLst>
        <pc:spChg chg="del mod">
          <ac:chgData name="中嶋 仁美(NAKAJIMA Hitomi)" userId="S::h.nakajima@soumu.go.jp::dc6e26ac-4a5a-4992-a4ae-550785314024" providerId="AD" clId="Web-{D3B30918-8531-7EB8-9728-12431B495F94}" dt="2025-02-07T02:52:01.251" v="16"/>
          <ac:spMkLst>
            <pc:docMk/>
            <pc:sldMk cId="580529945" sldId="271"/>
            <ac:spMk id="5" creationId="{0A0496FE-485A-8989-EFCA-36035346985A}"/>
          </ac:spMkLst>
        </pc:spChg>
        <pc:spChg chg="mod">
          <ac:chgData name="中嶋 仁美(NAKAJIMA Hitomi)" userId="S::h.nakajima@soumu.go.jp::dc6e26ac-4a5a-4992-a4ae-550785314024" providerId="AD" clId="Web-{D3B30918-8531-7EB8-9728-12431B495F94}" dt="2025-02-07T02:51:00.185" v="3" actId="20577"/>
          <ac:spMkLst>
            <pc:docMk/>
            <pc:sldMk cId="580529945" sldId="271"/>
            <ac:spMk id="20" creationId="{C9E7033F-A241-E004-10E2-D4AA1C67A55A}"/>
          </ac:spMkLst>
        </pc:spChg>
      </pc:sldChg>
    </pc:docChg>
  </pc:docChgLst>
  <pc:docChgLst>
    <pc:chgData name="中嶋 仁美(NAKAJIMA Hitomi)" userId="S::h.nakajima@soumu.go.jp::dc6e26ac-4a5a-4992-a4ae-550785314024" providerId="AD" clId="Web-{52BDA3F2-3BD5-4059-CE5E-2E32AE164FAF}"/>
    <pc:docChg chg="addSld delSld modSld">
      <pc:chgData name="中嶋 仁美(NAKAJIMA Hitomi)" userId="S::h.nakajima@soumu.go.jp::dc6e26ac-4a5a-4992-a4ae-550785314024" providerId="AD" clId="Web-{52BDA3F2-3BD5-4059-CE5E-2E32AE164FAF}" dt="2025-02-01T06:03:09.107" v="45" actId="20577"/>
      <pc:docMkLst>
        <pc:docMk/>
      </pc:docMkLst>
      <pc:sldChg chg="addSp delSp modSp">
        <pc:chgData name="中嶋 仁美(NAKAJIMA Hitomi)" userId="S::h.nakajima@soumu.go.jp::dc6e26ac-4a5a-4992-a4ae-550785314024" providerId="AD" clId="Web-{52BDA3F2-3BD5-4059-CE5E-2E32AE164FAF}" dt="2025-02-01T06:03:09.107" v="45" actId="20577"/>
        <pc:sldMkLst>
          <pc:docMk/>
          <pc:sldMk cId="3072112882" sldId="267"/>
        </pc:sldMkLst>
        <pc:spChg chg="mod">
          <ac:chgData name="中嶋 仁美(NAKAJIMA Hitomi)" userId="S::h.nakajima@soumu.go.jp::dc6e26ac-4a5a-4992-a4ae-550785314024" providerId="AD" clId="Web-{52BDA3F2-3BD5-4059-CE5E-2E32AE164FAF}" dt="2025-02-01T05:50:49.500" v="6" actId="20577"/>
          <ac:spMkLst>
            <pc:docMk/>
            <pc:sldMk cId="3072112882" sldId="267"/>
            <ac:spMk id="2" creationId="{B3643026-6C02-4443-8454-0F2018AF1631}"/>
          </ac:spMkLst>
        </pc:spChg>
        <pc:spChg chg="add mod">
          <ac:chgData name="中嶋 仁美(NAKAJIMA Hitomi)" userId="S::h.nakajima@soumu.go.jp::dc6e26ac-4a5a-4992-a4ae-550785314024" providerId="AD" clId="Web-{52BDA3F2-3BD5-4059-CE5E-2E32AE164FAF}" dt="2025-02-01T06:03:09.107" v="45" actId="20577"/>
          <ac:spMkLst>
            <pc:docMk/>
            <pc:sldMk cId="3072112882" sldId="267"/>
            <ac:spMk id="3" creationId="{D270716D-9F39-79E2-CAE9-5A65F856CEC2}"/>
          </ac:spMkLst>
        </pc:spChg>
        <pc:spChg chg="add del">
          <ac:chgData name="中嶋 仁美(NAKAJIMA Hitomi)" userId="S::h.nakajima@soumu.go.jp::dc6e26ac-4a5a-4992-a4ae-550785314024" providerId="AD" clId="Web-{52BDA3F2-3BD5-4059-CE5E-2E32AE164FAF}" dt="2025-02-01T05:51:47.314" v="16"/>
          <ac:spMkLst>
            <pc:docMk/>
            <pc:sldMk cId="3072112882" sldId="267"/>
            <ac:spMk id="8" creationId="{957ACE9A-6D38-C324-6E06-7226C14DAB1E}"/>
          </ac:spMkLst>
        </pc:spChg>
        <pc:spChg chg="add del">
          <ac:chgData name="中嶋 仁美(NAKAJIMA Hitomi)" userId="S::h.nakajima@soumu.go.jp::dc6e26ac-4a5a-4992-a4ae-550785314024" providerId="AD" clId="Web-{52BDA3F2-3BD5-4059-CE5E-2E32AE164FAF}" dt="2025-02-01T05:51:47.314" v="15"/>
          <ac:spMkLst>
            <pc:docMk/>
            <pc:sldMk cId="3072112882" sldId="267"/>
            <ac:spMk id="9" creationId="{45B1205F-261C-0002-FE5A-3176D00DB2EE}"/>
          </ac:spMkLst>
        </pc:spChg>
        <pc:spChg chg="add del">
          <ac:chgData name="中嶋 仁美(NAKAJIMA Hitomi)" userId="S::h.nakajima@soumu.go.jp::dc6e26ac-4a5a-4992-a4ae-550785314024" providerId="AD" clId="Web-{52BDA3F2-3BD5-4059-CE5E-2E32AE164FAF}" dt="2025-02-01T05:51:36.126" v="11"/>
          <ac:spMkLst>
            <pc:docMk/>
            <pc:sldMk cId="3072112882" sldId="267"/>
            <ac:spMk id="25" creationId="{62BA6240-8B2D-4680-8DAA-94E1F0C4F3D7}"/>
          </ac:spMkLst>
        </pc:spChg>
        <pc:spChg chg="mod">
          <ac:chgData name="中嶋 仁美(NAKAJIMA Hitomi)" userId="S::h.nakajima@soumu.go.jp::dc6e26ac-4a5a-4992-a4ae-550785314024" providerId="AD" clId="Web-{52BDA3F2-3BD5-4059-CE5E-2E32AE164FAF}" dt="2025-02-01T06:02:06.792" v="25" actId="20577"/>
          <ac:spMkLst>
            <pc:docMk/>
            <pc:sldMk cId="3072112882" sldId="267"/>
            <ac:spMk id="27" creationId="{BFF85F58-98EE-46DE-848C-DED2C2CB9DB9}"/>
          </ac:spMkLst>
        </pc:spChg>
      </pc:sldChg>
      <pc:sldChg chg="addSp modSp new">
        <pc:chgData name="中嶋 仁美(NAKAJIMA Hitomi)" userId="S::h.nakajima@soumu.go.jp::dc6e26ac-4a5a-4992-a4ae-550785314024" providerId="AD" clId="Web-{52BDA3F2-3BD5-4059-CE5E-2E32AE164FAF}" dt="2025-02-01T05:52:08.908" v="20" actId="1076"/>
        <pc:sldMkLst>
          <pc:docMk/>
          <pc:sldMk cId="1599565492" sldId="268"/>
        </pc:sldMkLst>
        <pc:spChg chg="add mod">
          <ac:chgData name="中嶋 仁美(NAKAJIMA Hitomi)" userId="S::h.nakajima@soumu.go.jp::dc6e26ac-4a5a-4992-a4ae-550785314024" providerId="AD" clId="Web-{52BDA3F2-3BD5-4059-CE5E-2E32AE164FAF}" dt="2025-02-01T05:52:08.908" v="19" actId="1076"/>
          <ac:spMkLst>
            <pc:docMk/>
            <pc:sldMk cId="1599565492" sldId="268"/>
            <ac:spMk id="4" creationId="{957ACE9A-6D38-C324-6E06-7226C14DAB1E}"/>
          </ac:spMkLst>
        </pc:spChg>
        <pc:spChg chg="add mod">
          <ac:chgData name="中嶋 仁美(NAKAJIMA Hitomi)" userId="S::h.nakajima@soumu.go.jp::dc6e26ac-4a5a-4992-a4ae-550785314024" providerId="AD" clId="Web-{52BDA3F2-3BD5-4059-CE5E-2E32AE164FAF}" dt="2025-02-01T05:52:08.908" v="20" actId="1076"/>
          <ac:spMkLst>
            <pc:docMk/>
            <pc:sldMk cId="1599565492" sldId="268"/>
            <ac:spMk id="5" creationId="{45B1205F-261C-0002-FE5A-3176D00DB2EE}"/>
          </ac:spMkLst>
        </pc:spChg>
      </pc:sldChg>
      <pc:sldChg chg="add del replId">
        <pc:chgData name="中嶋 仁美(NAKAJIMA Hitomi)" userId="S::h.nakajima@soumu.go.jp::dc6e26ac-4a5a-4992-a4ae-550785314024" providerId="AD" clId="Web-{52BDA3F2-3BD5-4059-CE5E-2E32AE164FAF}" dt="2025-02-01T05:51:38.892" v="14"/>
        <pc:sldMkLst>
          <pc:docMk/>
          <pc:sldMk cId="2828558056" sldId="268"/>
        </pc:sldMkLst>
      </pc:sldChg>
    </pc:docChg>
  </pc:docChgLst>
  <pc:docChgLst>
    <pc:chgData name="中嶋 仁美(NAKAJIMA Hitomi)" userId="S::h.nakajima@soumu.go.jp::dc6e26ac-4a5a-4992-a4ae-550785314024" providerId="AD" clId="Web-{E1BF9A10-E902-0723-6154-6BDD900C4268}"/>
    <pc:docChg chg="addSld delSld modSld sldOrd">
      <pc:chgData name="中嶋 仁美(NAKAJIMA Hitomi)" userId="S::h.nakajima@soumu.go.jp::dc6e26ac-4a5a-4992-a4ae-550785314024" providerId="AD" clId="Web-{E1BF9A10-E902-0723-6154-6BDD900C4268}" dt="2025-02-07T02:33:21.359" v="580"/>
      <pc:docMkLst>
        <pc:docMk/>
      </pc:docMkLst>
      <pc:sldChg chg="addSp delSp modSp del">
        <pc:chgData name="中嶋 仁美(NAKAJIMA Hitomi)" userId="S::h.nakajima@soumu.go.jp::dc6e26ac-4a5a-4992-a4ae-550785314024" providerId="AD" clId="Web-{E1BF9A10-E902-0723-6154-6BDD900C4268}" dt="2025-02-07T02:33:21.359" v="580"/>
        <pc:sldMkLst>
          <pc:docMk/>
          <pc:sldMk cId="2065007597" sldId="266"/>
        </pc:sldMkLst>
        <pc:spChg chg="add del mod">
          <ac:chgData name="中嶋 仁美(NAKAJIMA Hitomi)" userId="S::h.nakajima@soumu.go.jp::dc6e26ac-4a5a-4992-a4ae-550785314024" providerId="AD" clId="Web-{E1BF9A10-E902-0723-6154-6BDD900C4268}" dt="2025-02-07T02:01:58.008" v="5"/>
          <ac:spMkLst>
            <pc:docMk/>
            <pc:sldMk cId="2065007597" sldId="266"/>
            <ac:spMk id="2" creationId="{97F5E054-4388-C1F9-3B68-8240136E71C2}"/>
          </ac:spMkLst>
        </pc:spChg>
        <pc:spChg chg="add mod">
          <ac:chgData name="中嶋 仁美(NAKAJIMA Hitomi)" userId="S::h.nakajima@soumu.go.jp::dc6e26ac-4a5a-4992-a4ae-550785314024" providerId="AD" clId="Web-{E1BF9A10-E902-0723-6154-6BDD900C4268}" dt="2025-02-07T02:02:22.463" v="12" actId="1076"/>
          <ac:spMkLst>
            <pc:docMk/>
            <pc:sldMk cId="2065007597" sldId="266"/>
            <ac:spMk id="3" creationId="{F9A087F5-293E-45BF-2935-34F539617286}"/>
          </ac:spMkLst>
        </pc:spChg>
        <pc:spChg chg="mod">
          <ac:chgData name="中嶋 仁美(NAKAJIMA Hitomi)" userId="S::h.nakajima@soumu.go.jp::dc6e26ac-4a5a-4992-a4ae-550785314024" providerId="AD" clId="Web-{E1BF9A10-E902-0723-6154-6BDD900C4268}" dt="2025-02-07T02:01:53.367" v="1" actId="1076"/>
          <ac:spMkLst>
            <pc:docMk/>
            <pc:sldMk cId="2065007597" sldId="266"/>
            <ac:spMk id="4" creationId="{0F59BA8F-9637-4C47-813F-21442799198E}"/>
          </ac:spMkLst>
        </pc:spChg>
      </pc:sldChg>
      <pc:sldChg chg="del">
        <pc:chgData name="中嶋 仁美(NAKAJIMA Hitomi)" userId="S::h.nakajima@soumu.go.jp::dc6e26ac-4a5a-4992-a4ae-550785314024" providerId="AD" clId="Web-{E1BF9A10-E902-0723-6154-6BDD900C4268}" dt="2025-02-07T02:22:19.125" v="405"/>
        <pc:sldMkLst>
          <pc:docMk/>
          <pc:sldMk cId="1599565492" sldId="268"/>
        </pc:sldMkLst>
      </pc:sldChg>
      <pc:sldChg chg="addSp delSp modSp ord">
        <pc:chgData name="中嶋 仁美(NAKAJIMA Hitomi)" userId="S::h.nakajima@soumu.go.jp::dc6e26ac-4a5a-4992-a4ae-550785314024" providerId="AD" clId="Web-{E1BF9A10-E902-0723-6154-6BDD900C4268}" dt="2025-02-07T02:33:15.515" v="579" actId="20577"/>
        <pc:sldMkLst>
          <pc:docMk/>
          <pc:sldMk cId="964436831" sldId="269"/>
        </pc:sldMkLst>
        <pc:spChg chg="mod">
          <ac:chgData name="中嶋 仁美(NAKAJIMA Hitomi)" userId="S::h.nakajima@soumu.go.jp::dc6e26ac-4a5a-4992-a4ae-550785314024" providerId="AD" clId="Web-{E1BF9A10-E902-0723-6154-6BDD900C4268}" dt="2025-02-07T02:25:41.420" v="449" actId="1076"/>
          <ac:spMkLst>
            <pc:docMk/>
            <pc:sldMk cId="964436831" sldId="269"/>
            <ac:spMk id="2" creationId="{575FC6E1-71F7-E643-EEAF-054B1AAC0854}"/>
          </ac:spMkLst>
        </pc:spChg>
        <pc:spChg chg="mod">
          <ac:chgData name="中嶋 仁美(NAKAJIMA Hitomi)" userId="S::h.nakajima@soumu.go.jp::dc6e26ac-4a5a-4992-a4ae-550785314024" providerId="AD" clId="Web-{E1BF9A10-E902-0723-6154-6BDD900C4268}" dt="2025-02-07T02:32:59.654" v="574" actId="20577"/>
          <ac:spMkLst>
            <pc:docMk/>
            <pc:sldMk cId="964436831" sldId="269"/>
            <ac:spMk id="3" creationId="{7C47309D-C7D9-FDFD-6CF5-109AE205B3DB}"/>
          </ac:spMkLst>
        </pc:spChg>
        <pc:spChg chg="add del mod">
          <ac:chgData name="中嶋 仁美(NAKAJIMA Hitomi)" userId="S::h.nakajima@soumu.go.jp::dc6e26ac-4a5a-4992-a4ae-550785314024" providerId="AD" clId="Web-{E1BF9A10-E902-0723-6154-6BDD900C4268}" dt="2025-02-07T02:28:46.371" v="501"/>
          <ac:spMkLst>
            <pc:docMk/>
            <pc:sldMk cId="964436831" sldId="269"/>
            <ac:spMk id="4" creationId="{22A38503-EA17-2B72-1E16-A6D79CD542E5}"/>
          </ac:spMkLst>
        </pc:spChg>
        <pc:spChg chg="add mod">
          <ac:chgData name="中嶋 仁美(NAKAJIMA Hitomi)" userId="S::h.nakajima@soumu.go.jp::dc6e26ac-4a5a-4992-a4ae-550785314024" providerId="AD" clId="Web-{E1BF9A10-E902-0723-6154-6BDD900C4268}" dt="2025-02-07T02:25:41.545" v="455" actId="1076"/>
          <ac:spMkLst>
            <pc:docMk/>
            <pc:sldMk cId="964436831" sldId="269"/>
            <ac:spMk id="5" creationId="{0C36CB88-8654-B068-90DC-AFC65364C081}"/>
          </ac:spMkLst>
        </pc:spChg>
        <pc:spChg chg="mod">
          <ac:chgData name="中嶋 仁美(NAKAJIMA Hitomi)" userId="S::h.nakajima@soumu.go.jp::dc6e26ac-4a5a-4992-a4ae-550785314024" providerId="AD" clId="Web-{E1BF9A10-E902-0723-6154-6BDD900C4268}" dt="2025-02-07T02:25:41.451" v="450" actId="1076"/>
          <ac:spMkLst>
            <pc:docMk/>
            <pc:sldMk cId="964436831" sldId="269"/>
            <ac:spMk id="6" creationId="{5A66BFC0-EB74-87A0-175F-E28177E84840}"/>
          </ac:spMkLst>
        </pc:spChg>
        <pc:spChg chg="mod">
          <ac:chgData name="中嶋 仁美(NAKAJIMA Hitomi)" userId="S::h.nakajima@soumu.go.jp::dc6e26ac-4a5a-4992-a4ae-550785314024" providerId="AD" clId="Web-{E1BF9A10-E902-0723-6154-6BDD900C4268}" dt="2025-02-07T02:25:33.763" v="441" actId="1076"/>
          <ac:spMkLst>
            <pc:docMk/>
            <pc:sldMk cId="964436831" sldId="269"/>
            <ac:spMk id="7" creationId="{E07E29CB-3B0C-AEC7-546A-F82F25703993}"/>
          </ac:spMkLst>
        </pc:spChg>
        <pc:spChg chg="add mod">
          <ac:chgData name="中嶋 仁美(NAKAJIMA Hitomi)" userId="S::h.nakajima@soumu.go.jp::dc6e26ac-4a5a-4992-a4ae-550785314024" providerId="AD" clId="Web-{E1BF9A10-E902-0723-6154-6BDD900C4268}" dt="2025-02-07T02:25:33.982" v="448" actId="1076"/>
          <ac:spMkLst>
            <pc:docMk/>
            <pc:sldMk cId="964436831" sldId="269"/>
            <ac:spMk id="8" creationId="{B3FB4436-00E5-CEB3-AF69-8CEB19C205BC}"/>
          </ac:spMkLst>
        </pc:spChg>
        <pc:spChg chg="add mod">
          <ac:chgData name="中嶋 仁美(NAKAJIMA Hitomi)" userId="S::h.nakajima@soumu.go.jp::dc6e26ac-4a5a-4992-a4ae-550785314024" providerId="AD" clId="Web-{E1BF9A10-E902-0723-6154-6BDD900C4268}" dt="2025-02-07T02:33:15.515" v="579" actId="20577"/>
          <ac:spMkLst>
            <pc:docMk/>
            <pc:sldMk cId="964436831" sldId="269"/>
            <ac:spMk id="10" creationId="{F705C67E-2259-E323-D318-27E89A3BDA67}"/>
          </ac:spMkLst>
        </pc:spChg>
        <pc:spChg chg="mod">
          <ac:chgData name="中嶋 仁美(NAKAJIMA Hitomi)" userId="S::h.nakajima@soumu.go.jp::dc6e26ac-4a5a-4992-a4ae-550785314024" providerId="AD" clId="Web-{E1BF9A10-E902-0723-6154-6BDD900C4268}" dt="2025-02-07T02:25:33.779" v="442" actId="1076"/>
          <ac:spMkLst>
            <pc:docMk/>
            <pc:sldMk cId="964436831" sldId="269"/>
            <ac:spMk id="12" creationId="{C94110AC-F113-7128-5EEC-DA6FC193B22A}"/>
          </ac:spMkLst>
        </pc:spChg>
        <pc:spChg chg="add mod">
          <ac:chgData name="中嶋 仁美(NAKAJIMA Hitomi)" userId="S::h.nakajima@soumu.go.jp::dc6e26ac-4a5a-4992-a4ae-550785314024" providerId="AD" clId="Web-{E1BF9A10-E902-0723-6154-6BDD900C4268}" dt="2025-02-07T02:26:35.596" v="465" actId="14100"/>
          <ac:spMkLst>
            <pc:docMk/>
            <pc:sldMk cId="964436831" sldId="269"/>
            <ac:spMk id="13" creationId="{4DF96F36-8494-6BF7-42D9-E73577448224}"/>
          </ac:spMkLst>
        </pc:spChg>
        <pc:spChg chg="del">
          <ac:chgData name="中嶋 仁美(NAKAJIMA Hitomi)" userId="S::h.nakajima@soumu.go.jp::dc6e26ac-4a5a-4992-a4ae-550785314024" providerId="AD" clId="Web-{E1BF9A10-E902-0723-6154-6BDD900C4268}" dt="2025-02-07T02:20:03.600" v="384"/>
          <ac:spMkLst>
            <pc:docMk/>
            <pc:sldMk cId="964436831" sldId="269"/>
            <ac:spMk id="16" creationId="{982E29DF-7B20-3920-1083-8C37A3D54659}"/>
          </ac:spMkLst>
        </pc:spChg>
        <pc:spChg chg="mod">
          <ac:chgData name="中嶋 仁美(NAKAJIMA Hitomi)" userId="S::h.nakajima@soumu.go.jp::dc6e26ac-4a5a-4992-a4ae-550785314024" providerId="AD" clId="Web-{E1BF9A10-E902-0723-6154-6BDD900C4268}" dt="2025-02-07T02:21:45.607" v="399" actId="1076"/>
          <ac:spMkLst>
            <pc:docMk/>
            <pc:sldMk cId="964436831" sldId="269"/>
            <ac:spMk id="17" creationId="{3F3B680A-F056-085C-F6B5-660A04DA25E5}"/>
          </ac:spMkLst>
        </pc:spChg>
        <pc:spChg chg="mod">
          <ac:chgData name="中嶋 仁美(NAKAJIMA Hitomi)" userId="S::h.nakajima@soumu.go.jp::dc6e26ac-4a5a-4992-a4ae-550785314024" providerId="AD" clId="Web-{E1BF9A10-E902-0723-6154-6BDD900C4268}" dt="2025-02-07T02:25:41.467" v="451" actId="1076"/>
          <ac:spMkLst>
            <pc:docMk/>
            <pc:sldMk cId="964436831" sldId="269"/>
            <ac:spMk id="20" creationId="{756C859C-9447-B9D1-C47D-E5D01A66DF31}"/>
          </ac:spMkLst>
        </pc:spChg>
        <pc:spChg chg="mod">
          <ac:chgData name="中嶋 仁美(NAKAJIMA Hitomi)" userId="S::h.nakajima@soumu.go.jp::dc6e26ac-4a5a-4992-a4ae-550785314024" providerId="AD" clId="Web-{E1BF9A10-E902-0723-6154-6BDD900C4268}" dt="2025-02-07T02:25:41.498" v="452" actId="1076"/>
          <ac:spMkLst>
            <pc:docMk/>
            <pc:sldMk cId="964436831" sldId="269"/>
            <ac:spMk id="22" creationId="{E2194A01-9E59-1003-AE8D-D23DD54CC83E}"/>
          </ac:spMkLst>
        </pc:spChg>
        <pc:spChg chg="mod">
          <ac:chgData name="中嶋 仁美(NAKAJIMA Hitomi)" userId="S::h.nakajima@soumu.go.jp::dc6e26ac-4a5a-4992-a4ae-550785314024" providerId="AD" clId="Web-{E1BF9A10-E902-0723-6154-6BDD900C4268}" dt="2025-02-07T02:21:45.638" v="400" actId="1076"/>
          <ac:spMkLst>
            <pc:docMk/>
            <pc:sldMk cId="964436831" sldId="269"/>
            <ac:spMk id="26" creationId="{82F9E01E-CF86-1461-1B83-109890B41609}"/>
          </ac:spMkLst>
        </pc:spChg>
        <pc:spChg chg="mod">
          <ac:chgData name="中嶋 仁美(NAKAJIMA Hitomi)" userId="S::h.nakajima@soumu.go.jp::dc6e26ac-4a5a-4992-a4ae-550785314024" providerId="AD" clId="Web-{E1BF9A10-E902-0723-6154-6BDD900C4268}" dt="2025-02-07T02:25:41.514" v="453" actId="1076"/>
          <ac:spMkLst>
            <pc:docMk/>
            <pc:sldMk cId="964436831" sldId="269"/>
            <ac:spMk id="27" creationId="{756BCB1A-7E9F-97D4-1B5B-ED8A1B08126D}"/>
          </ac:spMkLst>
        </pc:spChg>
        <pc:spChg chg="mod">
          <ac:chgData name="中嶋 仁美(NAKAJIMA Hitomi)" userId="S::h.nakajima@soumu.go.jp::dc6e26ac-4a5a-4992-a4ae-550785314024" providerId="AD" clId="Web-{E1BF9A10-E902-0723-6154-6BDD900C4268}" dt="2025-02-07T02:26:17.032" v="459" actId="1076"/>
          <ac:spMkLst>
            <pc:docMk/>
            <pc:sldMk cId="964436831" sldId="269"/>
            <ac:spMk id="33" creationId="{83395923-D1D3-C5CE-F61B-F0F6BA60CBC1}"/>
          </ac:spMkLst>
        </pc:spChg>
        <pc:spChg chg="mod">
          <ac:chgData name="中嶋 仁美(NAKAJIMA Hitomi)" userId="S::h.nakajima@soumu.go.jp::dc6e26ac-4a5a-4992-a4ae-550785314024" providerId="AD" clId="Web-{E1BF9A10-E902-0723-6154-6BDD900C4268}" dt="2025-02-07T02:26:17.063" v="460" actId="1076"/>
          <ac:spMkLst>
            <pc:docMk/>
            <pc:sldMk cId="964436831" sldId="269"/>
            <ac:spMk id="34" creationId="{10A4FFFB-4F28-2661-4B96-38816A7787B2}"/>
          </ac:spMkLst>
        </pc:spChg>
        <pc:spChg chg="del mod">
          <ac:chgData name="中嶋 仁美(NAKAJIMA Hitomi)" userId="S::h.nakajima@soumu.go.jp::dc6e26ac-4a5a-4992-a4ae-550785314024" providerId="AD" clId="Web-{E1BF9A10-E902-0723-6154-6BDD900C4268}" dt="2025-02-07T02:15:47.238" v="323"/>
          <ac:spMkLst>
            <pc:docMk/>
            <pc:sldMk cId="964436831" sldId="269"/>
            <ac:spMk id="35" creationId="{FDF659C1-7A50-B7DA-07B2-429120B823E7}"/>
          </ac:spMkLst>
        </pc:spChg>
        <pc:spChg chg="mod">
          <ac:chgData name="中嶋 仁美(NAKAJIMA Hitomi)" userId="S::h.nakajima@soumu.go.jp::dc6e26ac-4a5a-4992-a4ae-550785314024" providerId="AD" clId="Web-{E1BF9A10-E902-0723-6154-6BDD900C4268}" dt="2025-02-07T02:21:57.764" v="404" actId="14100"/>
          <ac:spMkLst>
            <pc:docMk/>
            <pc:sldMk cId="964436831" sldId="269"/>
            <ac:spMk id="36" creationId="{0519826D-4325-E0DC-FDD2-E6C67A6E675F}"/>
          </ac:spMkLst>
        </pc:spChg>
      </pc:sldChg>
      <pc:sldChg chg="del">
        <pc:chgData name="中嶋 仁美(NAKAJIMA Hitomi)" userId="S::h.nakajima@soumu.go.jp::dc6e26ac-4a5a-4992-a4ae-550785314024" providerId="AD" clId="Web-{E1BF9A10-E902-0723-6154-6BDD900C4268}" dt="2025-02-07T02:22:19.125" v="406"/>
        <pc:sldMkLst>
          <pc:docMk/>
          <pc:sldMk cId="2582576063" sldId="270"/>
        </pc:sldMkLst>
      </pc:sldChg>
      <pc:sldChg chg="addSp delSp modSp add ord replId">
        <pc:chgData name="中嶋 仁美(NAKAJIMA Hitomi)" userId="S::h.nakajima@soumu.go.jp::dc6e26ac-4a5a-4992-a4ae-550785314024" providerId="AD" clId="Web-{E1BF9A10-E902-0723-6154-6BDD900C4268}" dt="2025-02-07T02:23:36.333" v="422"/>
        <pc:sldMkLst>
          <pc:docMk/>
          <pc:sldMk cId="580529945" sldId="271"/>
        </pc:sldMkLst>
        <pc:spChg chg="add del">
          <ac:chgData name="中嶋 仁美(NAKAJIMA Hitomi)" userId="S::h.nakajima@soumu.go.jp::dc6e26ac-4a5a-4992-a4ae-550785314024" providerId="AD" clId="Web-{E1BF9A10-E902-0723-6154-6BDD900C4268}" dt="2025-02-07T02:02:58.950" v="17"/>
          <ac:spMkLst>
            <pc:docMk/>
            <pc:sldMk cId="580529945" sldId="271"/>
            <ac:spMk id="2" creationId="{7866B14A-2A74-7611-E6BD-04DE7A5905A6}"/>
          </ac:spMkLst>
        </pc:spChg>
        <pc:spChg chg="del">
          <ac:chgData name="中嶋 仁美(NAKAJIMA Hitomi)" userId="S::h.nakajima@soumu.go.jp::dc6e26ac-4a5a-4992-a4ae-550785314024" providerId="AD" clId="Web-{E1BF9A10-E902-0723-6154-6BDD900C4268}" dt="2025-02-07T02:03:36.781" v="33"/>
          <ac:spMkLst>
            <pc:docMk/>
            <pc:sldMk cId="580529945" sldId="271"/>
            <ac:spMk id="3" creationId="{006F4056-519C-5F64-59F3-02F17ED0C186}"/>
          </ac:spMkLst>
        </pc:spChg>
        <pc:spChg chg="add mod">
          <ac:chgData name="中嶋 仁美(NAKAJIMA Hitomi)" userId="S::h.nakajima@soumu.go.jp::dc6e26ac-4a5a-4992-a4ae-550785314024" providerId="AD" clId="Web-{E1BF9A10-E902-0723-6154-6BDD900C4268}" dt="2025-02-07T02:19:35.660" v="383"/>
          <ac:spMkLst>
            <pc:docMk/>
            <pc:sldMk cId="580529945" sldId="271"/>
            <ac:spMk id="5" creationId="{0A0496FE-485A-8989-EFCA-36035346985A}"/>
          </ac:spMkLst>
        </pc:spChg>
        <pc:spChg chg="add mod">
          <ac:chgData name="中嶋 仁美(NAKAJIMA Hitomi)" userId="S::h.nakajima@soumu.go.jp::dc6e26ac-4a5a-4992-a4ae-550785314024" providerId="AD" clId="Web-{E1BF9A10-E902-0723-6154-6BDD900C4268}" dt="2025-02-07T02:23:10.394" v="421" actId="20577"/>
          <ac:spMkLst>
            <pc:docMk/>
            <pc:sldMk cId="580529945" sldId="271"/>
            <ac:spMk id="9" creationId="{A0263F44-32AF-D94A-A251-0D77D0C555B3}"/>
          </ac:spMkLst>
        </pc:spChg>
        <pc:spChg chg="mod">
          <ac:chgData name="中嶋 仁美(NAKAJIMA Hitomi)" userId="S::h.nakajima@soumu.go.jp::dc6e26ac-4a5a-4992-a4ae-550785314024" providerId="AD" clId="Web-{E1BF9A10-E902-0723-6154-6BDD900C4268}" dt="2025-02-07T02:20:03.693" v="386" actId="20577"/>
          <ac:spMkLst>
            <pc:docMk/>
            <pc:sldMk cId="580529945" sldId="271"/>
            <ac:spMk id="16" creationId="{7F4E5458-7BDA-B246-3855-E31879EDDDB3}"/>
          </ac:spMkLst>
        </pc:spChg>
        <pc:spChg chg="mod">
          <ac:chgData name="中嶋 仁美(NAKAJIMA Hitomi)" userId="S::h.nakajima@soumu.go.jp::dc6e26ac-4a5a-4992-a4ae-550785314024" providerId="AD" clId="Web-{E1BF9A10-E902-0723-6154-6BDD900C4268}" dt="2025-02-07T02:03:32.515" v="32" actId="20577"/>
          <ac:spMkLst>
            <pc:docMk/>
            <pc:sldMk cId="580529945" sldId="271"/>
            <ac:spMk id="20" creationId="{C9E7033F-A241-E004-10E2-D4AA1C67A55A}"/>
          </ac:spMkLst>
        </pc:spChg>
        <pc:spChg chg="del">
          <ac:chgData name="中嶋 仁美(NAKAJIMA Hitomi)" userId="S::h.nakajima@soumu.go.jp::dc6e26ac-4a5a-4992-a4ae-550785314024" providerId="AD" clId="Web-{E1BF9A10-E902-0723-6154-6BDD900C4268}" dt="2025-02-07T02:03:38.749" v="34"/>
          <ac:spMkLst>
            <pc:docMk/>
            <pc:sldMk cId="580529945" sldId="271"/>
            <ac:spMk id="27" creationId="{759A6515-8120-11AA-03BD-64124588F28F}"/>
          </ac:spMkLst>
        </pc:spChg>
        <pc:spChg chg="add del">
          <ac:chgData name="中嶋 仁美(NAKAJIMA Hitomi)" userId="S::h.nakajima@soumu.go.jp::dc6e26ac-4a5a-4992-a4ae-550785314024" providerId="AD" clId="Web-{E1BF9A10-E902-0723-6154-6BDD900C4268}" dt="2025-02-07T02:03:07.013" v="20"/>
          <ac:spMkLst>
            <pc:docMk/>
            <pc:sldMk cId="580529945" sldId="271"/>
            <ac:spMk id="33" creationId="{C2D08C66-4DED-FDA9-CA59-E8B7FE329C39}"/>
          </ac:spMkLst>
        </pc:spChg>
        <pc:spChg chg="add del mod">
          <ac:chgData name="中嶋 仁美(NAKAJIMA Hitomi)" userId="S::h.nakajima@soumu.go.jp::dc6e26ac-4a5a-4992-a4ae-550785314024" providerId="AD" clId="Web-{E1BF9A10-E902-0723-6154-6BDD900C4268}" dt="2025-02-07T02:03:17.701" v="26" actId="20577"/>
          <ac:spMkLst>
            <pc:docMk/>
            <pc:sldMk cId="580529945" sldId="271"/>
            <ac:spMk id="34" creationId="{BB76A3C9-DFD9-03F1-ACC1-25D8DDC4C121}"/>
          </ac:spMkLst>
        </pc:spChg>
        <pc:spChg chg="del">
          <ac:chgData name="中嶋 仁美(NAKAJIMA Hitomi)" userId="S::h.nakajima@soumu.go.jp::dc6e26ac-4a5a-4992-a4ae-550785314024" providerId="AD" clId="Web-{E1BF9A10-E902-0723-6154-6BDD900C4268}" dt="2025-02-07T02:03:41" v="35"/>
          <ac:spMkLst>
            <pc:docMk/>
            <pc:sldMk cId="580529945" sldId="271"/>
            <ac:spMk id="35" creationId="{CAF6D9A0-1E16-6561-9F28-3AA53DE5A22C}"/>
          </ac:spMkLst>
        </pc:spChg>
        <pc:spChg chg="del">
          <ac:chgData name="中嶋 仁美(NAKAJIMA Hitomi)" userId="S::h.nakajima@soumu.go.jp::dc6e26ac-4a5a-4992-a4ae-550785314024" providerId="AD" clId="Web-{E1BF9A10-E902-0723-6154-6BDD900C4268}" dt="2025-02-07T02:03:44.531" v="36"/>
          <ac:spMkLst>
            <pc:docMk/>
            <pc:sldMk cId="580529945" sldId="271"/>
            <ac:spMk id="36" creationId="{BFFC3845-D247-A08C-338F-1976C28E2D75}"/>
          </ac:spMkLst>
        </pc:spChg>
      </pc:sldChg>
    </pc:docChg>
  </pc:docChgLst>
  <pc:docChgLst>
    <pc:chgData name="岩井 拓真(IWAI Takuma)" userId="f1522a43-d6f3-43f6-8a64-4edb0168c377" providerId="ADAL" clId="{A56E2E44-1AE2-476A-95A4-1C5940B7CCDB}"/>
    <pc:docChg chg="undo custSel modSld">
      <pc:chgData name="岩井 拓真(IWAI Takuma)" userId="f1522a43-d6f3-43f6-8a64-4edb0168c377" providerId="ADAL" clId="{A56E2E44-1AE2-476A-95A4-1C5940B7CCDB}" dt="2025-01-31T13:56:08.119" v="1034" actId="20577"/>
      <pc:docMkLst>
        <pc:docMk/>
      </pc:docMkLst>
      <pc:sldChg chg="modSp mod">
        <pc:chgData name="岩井 拓真(IWAI Takuma)" userId="f1522a43-d6f3-43f6-8a64-4edb0168c377" providerId="ADAL" clId="{A56E2E44-1AE2-476A-95A4-1C5940B7CCDB}" dt="2025-01-31T13:42:22.635" v="3" actId="1076"/>
        <pc:sldMkLst>
          <pc:docMk/>
          <pc:sldMk cId="2065007597" sldId="266"/>
        </pc:sldMkLst>
        <pc:spChg chg="mod">
          <ac:chgData name="岩井 拓真(IWAI Takuma)" userId="f1522a43-d6f3-43f6-8a64-4edb0168c377" providerId="ADAL" clId="{A56E2E44-1AE2-476A-95A4-1C5940B7CCDB}" dt="2025-01-31T13:42:22.635" v="3" actId="1076"/>
          <ac:spMkLst>
            <pc:docMk/>
            <pc:sldMk cId="2065007597" sldId="266"/>
            <ac:spMk id="4" creationId="{0F59BA8F-9637-4C47-813F-21442799198E}"/>
          </ac:spMkLst>
        </pc:spChg>
      </pc:sldChg>
      <pc:sldChg chg="addSp delSp modSp mod">
        <pc:chgData name="岩井 拓真(IWAI Takuma)" userId="f1522a43-d6f3-43f6-8a64-4edb0168c377" providerId="ADAL" clId="{A56E2E44-1AE2-476A-95A4-1C5940B7CCDB}" dt="2025-01-31T13:56:08.119" v="1034" actId="20577"/>
        <pc:sldMkLst>
          <pc:docMk/>
          <pc:sldMk cId="3072112882" sldId="267"/>
        </pc:sldMkLst>
        <pc:spChg chg="del">
          <ac:chgData name="岩井 拓真(IWAI Takuma)" userId="f1522a43-d6f3-43f6-8a64-4edb0168c377" providerId="ADAL" clId="{A56E2E44-1AE2-476A-95A4-1C5940B7CCDB}" dt="2025-01-31T13:51:05.607" v="759" actId="478"/>
          <ac:spMkLst>
            <pc:docMk/>
            <pc:sldMk cId="3072112882" sldId="267"/>
            <ac:spMk id="3" creationId="{A2BFF1BB-A431-47BD-91E1-2E79B8226258}"/>
          </ac:spMkLst>
        </pc:spChg>
        <pc:spChg chg="add del mod">
          <ac:chgData name="岩井 拓真(IWAI Takuma)" userId="f1522a43-d6f3-43f6-8a64-4edb0168c377" providerId="ADAL" clId="{A56E2E44-1AE2-476A-95A4-1C5940B7CCDB}" dt="2025-01-31T13:53:38.329" v="948" actId="478"/>
          <ac:spMkLst>
            <pc:docMk/>
            <pc:sldMk cId="3072112882" sldId="267"/>
            <ac:spMk id="4" creationId="{FD271FF0-F565-24F5-1357-249C5BB7D381}"/>
          </ac:spMkLst>
        </pc:spChg>
        <pc:spChg chg="mod">
          <ac:chgData name="岩井 拓真(IWAI Takuma)" userId="f1522a43-d6f3-43f6-8a64-4edb0168c377" providerId="ADAL" clId="{A56E2E44-1AE2-476A-95A4-1C5940B7CCDB}" dt="2025-01-31T13:45:40.248" v="328" actId="20577"/>
          <ac:spMkLst>
            <pc:docMk/>
            <pc:sldMk cId="3072112882" sldId="267"/>
            <ac:spMk id="6" creationId="{14C1A4C8-B1C7-45C6-9E49-030A4D65595F}"/>
          </ac:spMkLst>
        </pc:spChg>
        <pc:spChg chg="mod">
          <ac:chgData name="岩井 拓真(IWAI Takuma)" userId="f1522a43-d6f3-43f6-8a64-4edb0168c377" providerId="ADAL" clId="{A56E2E44-1AE2-476A-95A4-1C5940B7CCDB}" dt="2025-01-31T13:46:55.229" v="493" actId="20577"/>
          <ac:spMkLst>
            <pc:docMk/>
            <pc:sldMk cId="3072112882" sldId="267"/>
            <ac:spMk id="7" creationId="{67DD5B35-8293-4943-B4C4-14CDAC144809}"/>
          </ac:spMkLst>
        </pc:spChg>
        <pc:spChg chg="add mod">
          <ac:chgData name="岩井 拓真(IWAI Takuma)" userId="f1522a43-d6f3-43f6-8a64-4edb0168c377" providerId="ADAL" clId="{A56E2E44-1AE2-476A-95A4-1C5940B7CCDB}" dt="2025-01-31T13:54:31.558" v="1012" actId="1076"/>
          <ac:spMkLst>
            <pc:docMk/>
            <pc:sldMk cId="3072112882" sldId="267"/>
            <ac:spMk id="8" creationId="{957ACE9A-6D38-C324-6E06-7226C14DAB1E}"/>
          </ac:spMkLst>
        </pc:spChg>
        <pc:spChg chg="add mod">
          <ac:chgData name="岩井 拓真(IWAI Takuma)" userId="f1522a43-d6f3-43f6-8a64-4edb0168c377" providerId="ADAL" clId="{A56E2E44-1AE2-476A-95A4-1C5940B7CCDB}" dt="2025-01-31T13:56:08.119" v="1034" actId="20577"/>
          <ac:spMkLst>
            <pc:docMk/>
            <pc:sldMk cId="3072112882" sldId="267"/>
            <ac:spMk id="9" creationId="{45B1205F-261C-0002-FE5A-3176D00DB2EE}"/>
          </ac:spMkLst>
        </pc:spChg>
        <pc:spChg chg="mod">
          <ac:chgData name="岩井 拓真(IWAI Takuma)" userId="f1522a43-d6f3-43f6-8a64-4edb0168c377" providerId="ADAL" clId="{A56E2E44-1AE2-476A-95A4-1C5940B7CCDB}" dt="2025-01-31T13:46:45.369" v="476" actId="1076"/>
          <ac:spMkLst>
            <pc:docMk/>
            <pc:sldMk cId="3072112882" sldId="267"/>
            <ac:spMk id="12" creationId="{C1E00787-1AF9-49CE-9552-0874A9139B30}"/>
          </ac:spMkLst>
        </pc:spChg>
        <pc:spChg chg="del">
          <ac:chgData name="岩井 拓真(IWAI Takuma)" userId="f1522a43-d6f3-43f6-8a64-4edb0168c377" providerId="ADAL" clId="{A56E2E44-1AE2-476A-95A4-1C5940B7CCDB}" dt="2025-01-31T13:51:06.168" v="760" actId="478"/>
          <ac:spMkLst>
            <pc:docMk/>
            <pc:sldMk cId="3072112882" sldId="267"/>
            <ac:spMk id="13" creationId="{DFF4914D-3DCD-4B05-9B48-49ED74F14F80}"/>
          </ac:spMkLst>
        </pc:spChg>
        <pc:spChg chg="del">
          <ac:chgData name="岩井 拓真(IWAI Takuma)" userId="f1522a43-d6f3-43f6-8a64-4edb0168c377" providerId="ADAL" clId="{A56E2E44-1AE2-476A-95A4-1C5940B7CCDB}" dt="2025-01-31T13:51:06.577" v="761" actId="478"/>
          <ac:spMkLst>
            <pc:docMk/>
            <pc:sldMk cId="3072112882" sldId="267"/>
            <ac:spMk id="14" creationId="{FB5205CB-95DC-4A16-98D6-27D9F81E949F}"/>
          </ac:spMkLst>
        </pc:spChg>
        <pc:spChg chg="del">
          <ac:chgData name="岩井 拓真(IWAI Takuma)" userId="f1522a43-d6f3-43f6-8a64-4edb0168c377" providerId="ADAL" clId="{A56E2E44-1AE2-476A-95A4-1C5940B7CCDB}" dt="2025-01-31T13:51:07.075" v="762" actId="478"/>
          <ac:spMkLst>
            <pc:docMk/>
            <pc:sldMk cId="3072112882" sldId="267"/>
            <ac:spMk id="15" creationId="{DF3187EC-3EF8-439F-A9EF-10F7D3090532}"/>
          </ac:spMkLst>
        </pc:spChg>
        <pc:spChg chg="mod">
          <ac:chgData name="岩井 拓真(IWAI Takuma)" userId="f1522a43-d6f3-43f6-8a64-4edb0168c377" providerId="ADAL" clId="{A56E2E44-1AE2-476A-95A4-1C5940B7CCDB}" dt="2025-01-31T13:47:43.731" v="498" actId="6549"/>
          <ac:spMkLst>
            <pc:docMk/>
            <pc:sldMk cId="3072112882" sldId="267"/>
            <ac:spMk id="17" creationId="{BD6C376A-442F-40E1-92F8-BEC0FA75519B}"/>
          </ac:spMkLst>
        </pc:spChg>
        <pc:spChg chg="mod">
          <ac:chgData name="岩井 拓真(IWAI Takuma)" userId="f1522a43-d6f3-43f6-8a64-4edb0168c377" providerId="ADAL" clId="{A56E2E44-1AE2-476A-95A4-1C5940B7CCDB}" dt="2025-01-31T13:53:49.827" v="952" actId="20577"/>
          <ac:spMkLst>
            <pc:docMk/>
            <pc:sldMk cId="3072112882" sldId="267"/>
            <ac:spMk id="19" creationId="{BBEB6F91-6073-410D-9A5C-CC3FFD10B2EA}"/>
          </ac:spMkLst>
        </pc:spChg>
        <pc:spChg chg="mod">
          <ac:chgData name="岩井 拓真(IWAI Takuma)" userId="f1522a43-d6f3-43f6-8a64-4edb0168c377" providerId="ADAL" clId="{A56E2E44-1AE2-476A-95A4-1C5940B7CCDB}" dt="2025-01-31T13:49:10.996" v="571" actId="20577"/>
          <ac:spMkLst>
            <pc:docMk/>
            <pc:sldMk cId="3072112882" sldId="267"/>
            <ac:spMk id="20" creationId="{8EA0AFFA-1D9A-4E3A-80B3-FC0C7669824A}"/>
          </ac:spMkLst>
        </pc:spChg>
        <pc:spChg chg="del mod">
          <ac:chgData name="岩井 拓真(IWAI Takuma)" userId="f1522a43-d6f3-43f6-8a64-4edb0168c377" providerId="ADAL" clId="{A56E2E44-1AE2-476A-95A4-1C5940B7CCDB}" dt="2025-01-31T13:51:26.319" v="765" actId="478"/>
          <ac:spMkLst>
            <pc:docMk/>
            <pc:sldMk cId="3072112882" sldId="267"/>
            <ac:spMk id="21" creationId="{06546781-7A78-4541-947E-9209F8F1B6D8}"/>
          </ac:spMkLst>
        </pc:spChg>
        <pc:spChg chg="mod">
          <ac:chgData name="岩井 拓真(IWAI Takuma)" userId="f1522a43-d6f3-43f6-8a64-4edb0168c377" providerId="ADAL" clId="{A56E2E44-1AE2-476A-95A4-1C5940B7CCDB}" dt="2025-01-31T13:53:41.577" v="949" actId="14100"/>
          <ac:spMkLst>
            <pc:docMk/>
            <pc:sldMk cId="3072112882" sldId="267"/>
            <ac:spMk id="25" creationId="{62BA6240-8B2D-4680-8DAA-94E1F0C4F3D7}"/>
          </ac:spMkLst>
        </pc:spChg>
        <pc:spChg chg="mod">
          <ac:chgData name="岩井 拓真(IWAI Takuma)" userId="f1522a43-d6f3-43f6-8a64-4edb0168c377" providerId="ADAL" clId="{A56E2E44-1AE2-476A-95A4-1C5940B7CCDB}" dt="2025-01-31T13:45:46.576" v="330" actId="1076"/>
          <ac:spMkLst>
            <pc:docMk/>
            <pc:sldMk cId="3072112882" sldId="267"/>
            <ac:spMk id="26" creationId="{87D9D8BD-CF5A-45D4-9526-985379AE9D3E}"/>
          </ac:spMkLst>
        </pc:spChg>
        <pc:spChg chg="mod">
          <ac:chgData name="岩井 拓真(IWAI Takuma)" userId="f1522a43-d6f3-43f6-8a64-4edb0168c377" providerId="ADAL" clId="{A56E2E44-1AE2-476A-95A4-1C5940B7CCDB}" dt="2025-01-31T13:49:31.991" v="603" actId="20577"/>
          <ac:spMkLst>
            <pc:docMk/>
            <pc:sldMk cId="3072112882" sldId="267"/>
            <ac:spMk id="27" creationId="{BFF85F58-98EE-46DE-848C-DED2C2CB9DB9}"/>
          </ac:spMkLst>
        </pc:spChg>
        <pc:spChg chg="mod">
          <ac:chgData name="岩井 拓真(IWAI Takuma)" userId="f1522a43-d6f3-43f6-8a64-4edb0168c377" providerId="ADAL" clId="{A56E2E44-1AE2-476A-95A4-1C5940B7CCDB}" dt="2025-01-31T13:48:58.562" v="555" actId="20577"/>
          <ac:spMkLst>
            <pc:docMk/>
            <pc:sldMk cId="3072112882" sldId="267"/>
            <ac:spMk id="34" creationId="{7B35DA88-226C-489D-BEEF-4DECE3A42B16}"/>
          </ac:spMkLst>
        </pc:spChg>
        <pc:spChg chg="mod">
          <ac:chgData name="岩井 拓真(IWAI Takuma)" userId="f1522a43-d6f3-43f6-8a64-4edb0168c377" providerId="ADAL" clId="{A56E2E44-1AE2-476A-95A4-1C5940B7CCDB}" dt="2025-01-31T13:47:34.529" v="496" actId="1076"/>
          <ac:spMkLst>
            <pc:docMk/>
            <pc:sldMk cId="3072112882" sldId="267"/>
            <ac:spMk id="35" creationId="{AE6C6818-D7CA-44C2-BD05-A0AB73B55D94}"/>
          </ac:spMkLst>
        </pc:spChg>
        <pc:spChg chg="mod">
          <ac:chgData name="岩井 拓真(IWAI Takuma)" userId="f1522a43-d6f3-43f6-8a64-4edb0168c377" providerId="ADAL" clId="{A56E2E44-1AE2-476A-95A4-1C5940B7CCDB}" dt="2025-01-31T13:50:53.147" v="757" actId="20577"/>
          <ac:spMkLst>
            <pc:docMk/>
            <pc:sldMk cId="3072112882" sldId="267"/>
            <ac:spMk id="36" creationId="{17EAA0B9-AFA9-4B19-BCF8-56F5A4FEB180}"/>
          </ac:spMkLst>
        </pc:spChg>
        <pc:spChg chg="add del mod">
          <ac:chgData name="岩井 拓真(IWAI Takuma)" userId="f1522a43-d6f3-43f6-8a64-4edb0168c377" providerId="ADAL" clId="{A56E2E44-1AE2-476A-95A4-1C5940B7CCDB}" dt="2025-01-31T13:54:56.727" v="1019" actId="6549"/>
          <ac:spMkLst>
            <pc:docMk/>
            <pc:sldMk cId="3072112882" sldId="267"/>
            <ac:spMk id="37" creationId="{27641108-CF05-4024-9146-37EFBB5303A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A2358E-0D9E-48FB-BB6A-10AED3CD27EB}"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61930F9-1015-4C07-A895-D7A7434C11F1}" type="slidenum">
              <a:rPr kumimoji="1" lang="ja-JP" altLang="en-US" smtClean="0"/>
              <a:t>‹#›</a:t>
            </a:fld>
            <a:endParaRPr kumimoji="1" lang="ja-JP" altLang="en-US"/>
          </a:p>
        </p:txBody>
      </p:sp>
    </p:spTree>
    <p:extLst>
      <p:ext uri="{BB962C8B-B14F-4D97-AF65-F5344CB8AC3E}">
        <p14:creationId xmlns:p14="http://schemas.microsoft.com/office/powerpoint/2010/main" val="1660736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F65B-7A18-F559-2278-0181B45218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7C30-8569-238B-1B36-6FDEE42CA4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0A2C3C-97AA-D08C-D457-86FEDAB9D07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6F01EF1-9CCC-136B-030A-A05DD1210AD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159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BD60D5-B9DC-D694-A4EF-1C9D9C833BE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D9BF4FD-B297-E686-5545-536222900A6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DBFD568-BE0A-CD01-31D8-149895333725}"/>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F0FC010-C9EC-2B8B-86FF-4F315BA7AAAE}"/>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032375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4393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10743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92974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7542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8947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1006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32892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85715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56073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6410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287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1B97D-6106-4981-8964-1DF2966C8C44}" type="datetimeFigureOut">
              <a:rPr kumimoji="1" lang="ja-JP" altLang="en-US" smtClean="0"/>
              <a:t>2025/2/13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46600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F6E119E-8842-135A-0730-B144C5102F8C}"/>
              </a:ext>
            </a:extLst>
          </p:cNvPr>
          <p:cNvSpPr/>
          <p:nvPr/>
        </p:nvSpPr>
        <p:spPr>
          <a:xfrm>
            <a:off x="24193" y="3028890"/>
            <a:ext cx="9095613" cy="400110"/>
          </a:xfrm>
          <a:prstGeom prst="rect">
            <a:avLst/>
          </a:prstGeom>
        </p:spPr>
        <p:txBody>
          <a:bodyPr wrap="square" lIns="91440" tIns="45720" rIns="91440" bIns="45720" anchor="t">
            <a:spAutoFit/>
          </a:bodyPr>
          <a:lstStyle/>
          <a:p>
            <a:pPr lvl="0" algn="ctr" defTabSz="791962">
              <a:defRPr/>
            </a:pPr>
            <a:r>
              <a:rPr lang="ja-JP" altLang="en-US" sz="2000" b="1" u="sng" dirty="0">
                <a:solidFill>
                  <a:srgbClr val="000000"/>
                </a:solidFill>
                <a:latin typeface="Meiryo UI"/>
                <a:ea typeface="Meiryo UI"/>
              </a:rPr>
              <a:t>別紙２</a:t>
            </a:r>
            <a:r>
              <a:rPr lang="en-US" altLang="ja-JP" sz="2000" b="1" u="sng" dirty="0">
                <a:solidFill>
                  <a:srgbClr val="000000"/>
                </a:solidFill>
                <a:latin typeface="Meiryo UI"/>
                <a:ea typeface="Meiryo UI"/>
              </a:rPr>
              <a:t>_</a:t>
            </a:r>
            <a:r>
              <a:rPr lang="ja-JP" altLang="en-US" sz="2000" b="1" u="sng" dirty="0">
                <a:solidFill>
                  <a:srgbClr val="000000"/>
                </a:solidFill>
                <a:latin typeface="Meiryo UI"/>
                <a:ea typeface="Meiryo UI"/>
              </a:rPr>
              <a:t>応募用紙（情報提供のみ希望）</a:t>
            </a:r>
            <a:endParaRPr lang="en-US" altLang="ja-JP" sz="2000" b="1" u="sng" dirty="0">
              <a:solidFill>
                <a:srgbClr val="000000"/>
              </a:solidFill>
              <a:latin typeface="Meiryo UI"/>
              <a:ea typeface="Meiryo UI"/>
            </a:endParaRPr>
          </a:p>
        </p:txBody>
      </p:sp>
    </p:spTree>
    <p:extLst>
      <p:ext uri="{BB962C8B-B14F-4D97-AF65-F5344CB8AC3E}">
        <p14:creationId xmlns:p14="http://schemas.microsoft.com/office/powerpoint/2010/main" val="3421632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A745B-10DF-D54F-D0FE-F720E9A43A02}"/>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7866B14A-2A74-7611-E6BD-04DE7A5905A6}"/>
              </a:ext>
            </a:extLst>
          </p:cNvPr>
          <p:cNvSpPr/>
          <p:nvPr/>
        </p:nvSpPr>
        <p:spPr>
          <a:xfrm>
            <a:off x="8825" y="462811"/>
            <a:ext cx="9108695" cy="31544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ja-JP" altLang="en-US" sz="1600" b="1">
                <a:solidFill>
                  <a:schemeClr val="tx1"/>
                </a:solidFill>
                <a:latin typeface="Meiryo UI"/>
                <a:ea typeface="Meiryo UI"/>
              </a:rPr>
              <a:t>事業者の情報（問い合わせ先）</a:t>
            </a:r>
            <a:endParaRPr lang="ja-JP" altLang="en-US" sz="1600" b="1">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B99240F2-64A7-703B-6C99-8329B35B0452}"/>
              </a:ext>
            </a:extLst>
          </p:cNvPr>
          <p:cNvSpPr/>
          <p:nvPr/>
        </p:nvSpPr>
        <p:spPr>
          <a:xfrm>
            <a:off x="8826" y="1811354"/>
            <a:ext cx="9108695" cy="29821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B10C69B2-83A2-89EF-9764-1D0D852E454B}"/>
              </a:ext>
            </a:extLst>
          </p:cNvPr>
          <p:cNvSpPr/>
          <p:nvPr/>
        </p:nvSpPr>
        <p:spPr>
          <a:xfrm>
            <a:off x="-15235" y="3276911"/>
            <a:ext cx="9126347" cy="29821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導入の効果</a:t>
            </a:r>
          </a:p>
        </p:txBody>
      </p:sp>
      <p:sp>
        <p:nvSpPr>
          <p:cNvPr id="12" name="正方形/長方形 11">
            <a:extLst>
              <a:ext uri="{FF2B5EF4-FFF2-40B4-BE49-F238E27FC236}">
                <a16:creationId xmlns:a16="http://schemas.microsoft.com/office/drawing/2014/main" id="{A347614C-FCD7-36C7-7BCC-337F48F27CB7}"/>
              </a:ext>
            </a:extLst>
          </p:cNvPr>
          <p:cNvSpPr/>
          <p:nvPr/>
        </p:nvSpPr>
        <p:spPr>
          <a:xfrm>
            <a:off x="-12028" y="3699408"/>
            <a:ext cx="4571999"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7F4E5458-7BDA-B246-3855-E31879EDDDB3}"/>
              </a:ext>
            </a:extLst>
          </p:cNvPr>
          <p:cNvSpPr/>
          <p:nvPr/>
        </p:nvSpPr>
        <p:spPr>
          <a:xfrm>
            <a:off x="8796054" y="6516864"/>
            <a:ext cx="347946" cy="338554"/>
          </a:xfrm>
          <a:prstGeom prst="rect">
            <a:avLst/>
          </a:prstGeom>
          <a:solidFill>
            <a:schemeClr val="bg1"/>
          </a:solidFill>
        </p:spPr>
        <p:txBody>
          <a:bodyPr wrap="square" lIns="91440" tIns="45720" rIns="91440" bIns="45720" anchor="t">
            <a:spAutoFit/>
          </a:bodyPr>
          <a:lstStyle/>
          <a:p>
            <a:pPr lvl="0" defTabSz="791962">
              <a:defRPr/>
            </a:pPr>
            <a:endParaRPr lang="ja-JP" altLang="en-US" sz="1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13A5B0D-A967-81C4-1186-BB440FEB8CB1}"/>
              </a:ext>
            </a:extLst>
          </p:cNvPr>
          <p:cNvSpPr/>
          <p:nvPr/>
        </p:nvSpPr>
        <p:spPr>
          <a:xfrm>
            <a:off x="12024" y="4535142"/>
            <a:ext cx="9126347" cy="3423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0" name="正方形/長方形 19">
            <a:extLst>
              <a:ext uri="{FF2B5EF4-FFF2-40B4-BE49-F238E27FC236}">
                <a16:creationId xmlns:a16="http://schemas.microsoft.com/office/drawing/2014/main" id="{C9E7033F-A241-E004-10E2-D4AA1C67A55A}"/>
              </a:ext>
            </a:extLst>
          </p:cNvPr>
          <p:cNvSpPr/>
          <p:nvPr/>
        </p:nvSpPr>
        <p:spPr>
          <a:xfrm>
            <a:off x="-2" y="863455"/>
            <a:ext cx="4571998" cy="738664"/>
          </a:xfrm>
          <a:prstGeom prst="rect">
            <a:avLst/>
          </a:prstGeom>
        </p:spPr>
        <p:txBody>
          <a:bodyPr wrap="square" lIns="91440" tIns="45720" rIns="91440" bIns="45720" anchor="t">
            <a:spAutoFit/>
          </a:bodyPr>
          <a:lstStyle/>
          <a:p>
            <a:pPr defTabSz="791962">
              <a:defRPr/>
            </a:pPr>
            <a:r>
              <a:rPr lang="ja-JP" altLang="en-US" sz="1400">
                <a:latin typeface="Meiryo UI"/>
                <a:ea typeface="Meiryo UI"/>
              </a:rPr>
              <a:t>○事業者名：</a:t>
            </a:r>
            <a:endParaRPr lang="en-US" altLang="ja-JP" sz="1400">
              <a:solidFill>
                <a:srgbClr val="FF0000"/>
              </a:solidFill>
              <a:latin typeface="Meiryo UI"/>
              <a:ea typeface="Meiryo UI"/>
            </a:endParaRPr>
          </a:p>
          <a:p>
            <a:pPr lvl="0" defTabSz="791962">
              <a:defRPr/>
            </a:pPr>
            <a:r>
              <a:rPr lang="ja-JP" altLang="en-US" sz="1400">
                <a:latin typeface="Meiryo UI"/>
                <a:ea typeface="Meiryo UI"/>
              </a:rPr>
              <a:t>〇連絡担当者：</a:t>
            </a:r>
            <a:endParaRPr lang="en-US" altLang="ja-JP" sz="1400">
              <a:solidFill>
                <a:srgbClr val="000000"/>
              </a:solidFill>
              <a:latin typeface="Meiryo UI"/>
              <a:ea typeface="Meiryo UI"/>
            </a:endParaRPr>
          </a:p>
          <a:p>
            <a:pPr lvl="0" defTabSz="791962">
              <a:defRPr/>
            </a:pPr>
            <a:r>
              <a:rPr lang="ja-JP" altLang="en-US" sz="1400">
                <a:latin typeface="Meiryo UI"/>
                <a:ea typeface="Meiryo UI"/>
              </a:rPr>
              <a:t>〇ご連絡先</a:t>
            </a:r>
            <a:r>
              <a:rPr lang="ja-JP" altLang="en-US" sz="1400">
                <a:latin typeface="Meiryo UI"/>
                <a:ea typeface="Meiryo UI"/>
                <a:sym typeface="Wingdings" panose="05000000000000000000" pitchFamily="2" charset="2"/>
              </a:rPr>
              <a:t>：</a:t>
            </a:r>
            <a:endParaRPr lang="ja-JP" altLang="en-US" sz="1400">
              <a:latin typeface="Meiryo UI"/>
              <a:ea typeface="Meiryo UI"/>
            </a:endParaRPr>
          </a:p>
        </p:txBody>
      </p:sp>
      <p:sp>
        <p:nvSpPr>
          <p:cNvPr id="22" name="正方形/長方形 21">
            <a:extLst>
              <a:ext uri="{FF2B5EF4-FFF2-40B4-BE49-F238E27FC236}">
                <a16:creationId xmlns:a16="http://schemas.microsoft.com/office/drawing/2014/main" id="{75F2CC5A-DCE4-6CDB-437D-42B46EBF2FD1}"/>
              </a:ext>
            </a:extLst>
          </p:cNvPr>
          <p:cNvSpPr/>
          <p:nvPr/>
        </p:nvSpPr>
        <p:spPr>
          <a:xfrm>
            <a:off x="-4" y="2222253"/>
            <a:ext cx="4547953"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solidFill>
                <a:srgbClr val="FF0000"/>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CC2A3C59-1723-5752-4CE8-0F7DF28E2F9C}"/>
              </a:ext>
            </a:extLst>
          </p:cNvPr>
          <p:cNvSpPr/>
          <p:nvPr/>
        </p:nvSpPr>
        <p:spPr>
          <a:xfrm>
            <a:off x="11950" y="5067245"/>
            <a:ext cx="4572000" cy="307777"/>
          </a:xfrm>
          <a:prstGeom prst="rect">
            <a:avLst/>
          </a:prstGeom>
        </p:spPr>
        <p:txBody>
          <a:bodyPr wrap="square">
            <a:spAutoFit/>
          </a:bodyPr>
          <a:lstStyle/>
          <a:p>
            <a:pPr lvl="0" defTabSz="791962">
              <a:defRPr/>
            </a:pPr>
            <a:r>
              <a:rPr lang="ja-JP" altLang="en-US" sz="1400">
                <a:latin typeface="Meiryo UI" panose="020B0604030504040204" pitchFamily="50" charset="-128"/>
                <a:ea typeface="Meiryo UI" panose="020B0604030504040204" pitchFamily="50" charset="-128"/>
              </a:rPr>
              <a:t>○　　　　</a:t>
            </a:r>
            <a:endParaRPr lang="en-US" altLang="ja-JP" sz="1400">
              <a:solidFill>
                <a:srgbClr val="FF0000"/>
              </a:solidFill>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BB76A3C9-DFD9-03F1-ACC1-25D8DDC4C121}"/>
              </a:ext>
            </a:extLst>
          </p:cNvPr>
          <p:cNvSpPr/>
          <p:nvPr/>
        </p:nvSpPr>
        <p:spPr>
          <a:xfrm>
            <a:off x="24193" y="63181"/>
            <a:ext cx="9095613" cy="400110"/>
          </a:xfrm>
          <a:prstGeom prst="rect">
            <a:avLst/>
          </a:prstGeom>
        </p:spPr>
        <p:txBody>
          <a:bodyPr wrap="square" lIns="91440" tIns="45720" rIns="91440" bIns="45720" anchor="t">
            <a:spAutoFit/>
          </a:bodyPr>
          <a:lstStyle/>
          <a:p>
            <a:pPr lvl="0" defTabSz="791962">
              <a:defRPr/>
            </a:pPr>
            <a:r>
              <a:rPr lang="ja-JP" altLang="en-US" sz="2000" b="1" u="sng">
                <a:latin typeface="Meiryo UI"/>
                <a:ea typeface="Meiryo UI"/>
              </a:rPr>
              <a:t>タイトル</a:t>
            </a:r>
            <a:endParaRPr lang="en-US" altLang="ja-JP" sz="2000" b="1" u="sng">
              <a:latin typeface="Meiryo UI"/>
              <a:ea typeface="Meiryo UI"/>
            </a:endParaRPr>
          </a:p>
        </p:txBody>
      </p:sp>
      <p:sp>
        <p:nvSpPr>
          <p:cNvPr id="9" name="Rectangle 8">
            <a:extLst>
              <a:ext uri="{FF2B5EF4-FFF2-40B4-BE49-F238E27FC236}">
                <a16:creationId xmlns:a16="http://schemas.microsoft.com/office/drawing/2014/main" id="{A0263F44-32AF-D94A-A251-0D77D0C555B3}"/>
              </a:ext>
            </a:extLst>
          </p:cNvPr>
          <p:cNvSpPr/>
          <p:nvPr/>
        </p:nvSpPr>
        <p:spPr>
          <a:xfrm>
            <a:off x="-1938224" y="1417680"/>
            <a:ext cx="1721950" cy="1420770"/>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記入用紙</a:t>
            </a:r>
          </a:p>
          <a:p>
            <a:pPr algn="ctr"/>
            <a:r>
              <a:rPr lang="ja-JP" altLang="en-US" dirty="0">
                <a:latin typeface="Meiryo UI"/>
                <a:ea typeface="Meiryo UI"/>
                <a:cs typeface="Calibri"/>
              </a:rPr>
              <a:t>（このページを最初のページとしてご提出ください）</a:t>
            </a:r>
          </a:p>
        </p:txBody>
      </p:sp>
    </p:spTree>
    <p:extLst>
      <p:ext uri="{BB962C8B-B14F-4D97-AF65-F5344CB8AC3E}">
        <p14:creationId xmlns:p14="http://schemas.microsoft.com/office/powerpoint/2010/main" val="580529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D8BF6E-C836-C148-F9B9-86139A667A76}"/>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575FC6E1-71F7-E643-EEAF-054B1AAC0854}"/>
              </a:ext>
            </a:extLst>
          </p:cNvPr>
          <p:cNvSpPr/>
          <p:nvPr/>
        </p:nvSpPr>
        <p:spPr>
          <a:xfrm>
            <a:off x="8825" y="1115954"/>
            <a:ext cx="9108695" cy="31544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ja-JP" altLang="en-US" sz="1600" b="1">
                <a:solidFill>
                  <a:schemeClr val="tx1"/>
                </a:solidFill>
                <a:latin typeface="Meiryo UI"/>
                <a:ea typeface="Meiryo UI"/>
              </a:rPr>
              <a:t>事業者の情報（問い合わせ先）</a:t>
            </a:r>
            <a:endParaRPr lang="ja-JP" altLang="en-US" sz="1600" b="1">
              <a:solidFill>
                <a:schemeClr val="tx1"/>
              </a:solidFill>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5A66BFC0-EB74-87A0-175F-E28177E84840}"/>
              </a:ext>
            </a:extLst>
          </p:cNvPr>
          <p:cNvSpPr/>
          <p:nvPr/>
        </p:nvSpPr>
        <p:spPr>
          <a:xfrm>
            <a:off x="8826" y="2420366"/>
            <a:ext cx="9108695" cy="29821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E07E29CB-3B0C-AEC7-546A-F82F25703993}"/>
              </a:ext>
            </a:extLst>
          </p:cNvPr>
          <p:cNvSpPr/>
          <p:nvPr/>
        </p:nvSpPr>
        <p:spPr>
          <a:xfrm>
            <a:off x="-15235" y="3735876"/>
            <a:ext cx="9126347" cy="29821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導入の効果</a:t>
            </a:r>
          </a:p>
        </p:txBody>
      </p:sp>
      <p:sp>
        <p:nvSpPr>
          <p:cNvPr id="12" name="正方形/長方形 11">
            <a:extLst>
              <a:ext uri="{FF2B5EF4-FFF2-40B4-BE49-F238E27FC236}">
                <a16:creationId xmlns:a16="http://schemas.microsoft.com/office/drawing/2014/main" id="{C94110AC-F113-7128-5EEC-DA6FC193B22A}"/>
              </a:ext>
            </a:extLst>
          </p:cNvPr>
          <p:cNvSpPr/>
          <p:nvPr/>
        </p:nvSpPr>
        <p:spPr>
          <a:xfrm>
            <a:off x="-12028" y="4158373"/>
            <a:ext cx="8164284" cy="523220"/>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〇　消防隊員が近づくことが難しい現場（例えば〇〇や〇〇）における活用が期待される。</a:t>
            </a:r>
            <a:endParaRPr lang="ja-JP" altLang="en-US" sz="1400">
              <a:solidFill>
                <a:srgbClr val="000000"/>
              </a:solidFill>
              <a:latin typeface="Meiryo UI" panose="020B0604030504040204" pitchFamily="50" charset="-128"/>
              <a:ea typeface="Meiryo UI" panose="020B0604030504040204" pitchFamily="50" charset="-128"/>
            </a:endParaRPr>
          </a:p>
          <a:p>
            <a:pPr defTabSz="791962">
              <a:defRPr/>
            </a:pPr>
            <a:r>
              <a:rPr lang="ja-JP" altLang="en-US" sz="1400">
                <a:solidFill>
                  <a:srgbClr val="000000"/>
                </a:solidFill>
                <a:latin typeface="Meiryo UI"/>
                <a:ea typeface="Meiryo UI"/>
              </a:rPr>
              <a:t>〇　消防機関において〇〇ということが期待できるが、今後、消防分野における活用アイデアを聞きたい。</a:t>
            </a:r>
          </a:p>
        </p:txBody>
      </p:sp>
      <p:sp>
        <p:nvSpPr>
          <p:cNvPr id="17" name="正方形/長方形 16">
            <a:extLst>
              <a:ext uri="{FF2B5EF4-FFF2-40B4-BE49-F238E27FC236}">
                <a16:creationId xmlns:a16="http://schemas.microsoft.com/office/drawing/2014/main" id="{3F3B680A-F056-085C-F6B5-660A04DA25E5}"/>
              </a:ext>
            </a:extLst>
          </p:cNvPr>
          <p:cNvSpPr/>
          <p:nvPr/>
        </p:nvSpPr>
        <p:spPr>
          <a:xfrm>
            <a:off x="12024" y="5055891"/>
            <a:ext cx="9126347" cy="3423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a:solidFill>
                  <a:schemeClr val="tx1"/>
                </a:solidFill>
                <a:latin typeface="Meiryo UI" panose="020B0604030504040204" pitchFamily="50" charset="-128"/>
                <a:ea typeface="Meiryo UI" panose="020B0604030504040204" pitchFamily="50" charset="-128"/>
              </a:rPr>
              <a:t>導入状況・予定</a:t>
            </a:r>
          </a:p>
        </p:txBody>
      </p:sp>
      <p:sp>
        <p:nvSpPr>
          <p:cNvPr id="20" name="正方形/長方形 19">
            <a:extLst>
              <a:ext uri="{FF2B5EF4-FFF2-40B4-BE49-F238E27FC236}">
                <a16:creationId xmlns:a16="http://schemas.microsoft.com/office/drawing/2014/main" id="{756C859C-9447-B9D1-C47D-E5D01A66DF31}"/>
              </a:ext>
            </a:extLst>
          </p:cNvPr>
          <p:cNvSpPr/>
          <p:nvPr/>
        </p:nvSpPr>
        <p:spPr>
          <a:xfrm>
            <a:off x="-2" y="1463640"/>
            <a:ext cx="4571998" cy="954107"/>
          </a:xfrm>
          <a:prstGeom prst="rect">
            <a:avLst/>
          </a:prstGeom>
        </p:spPr>
        <p:txBody>
          <a:bodyPr wrap="square" lIns="91440" tIns="45720" rIns="91440" bIns="45720" anchor="t">
            <a:spAutoFit/>
          </a:bodyPr>
          <a:lstStyle/>
          <a:p>
            <a:pPr lvl="0" defTabSz="791962">
              <a:defRPr/>
            </a:pPr>
            <a:r>
              <a:rPr lang="ja-JP" altLang="en-US" sz="1400">
                <a:solidFill>
                  <a:srgbClr val="000000"/>
                </a:solidFill>
                <a:latin typeface="Meiryo UI"/>
                <a:ea typeface="Meiryo UI"/>
              </a:rPr>
              <a:t>○事業者名：●●株式会社</a:t>
            </a:r>
          </a:p>
          <a:p>
            <a:pPr lvl="0" defTabSz="791962">
              <a:defRPr/>
            </a:pPr>
            <a:r>
              <a:rPr lang="ja-JP" altLang="en-US" sz="1400">
                <a:solidFill>
                  <a:srgbClr val="000000"/>
                </a:solidFill>
                <a:latin typeface="Meiryo UI"/>
                <a:ea typeface="Meiryo UI"/>
              </a:rPr>
              <a:t>〇連絡担当者：開発部　部長　消防　太郎</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〇ご連絡先</a:t>
            </a:r>
            <a:r>
              <a:rPr lang="ja-JP" altLang="en-US" sz="1400">
                <a:solidFill>
                  <a:srgbClr val="000000"/>
                </a:solidFill>
                <a:latin typeface="Meiryo UI"/>
                <a:ea typeface="Meiryo UI"/>
                <a:sym typeface="Wingdings" panose="05000000000000000000" pitchFamily="2" charset="2"/>
              </a:rPr>
              <a:t>：11－111－1111</a:t>
            </a:r>
            <a:endParaRPr lang="ja-JP" altLang="en-US" sz="1400">
              <a:solidFill>
                <a:srgbClr val="000000"/>
              </a:solidFill>
              <a:latin typeface="Meiryo UI"/>
              <a:ea typeface="Meiryo UI"/>
            </a:endParaRPr>
          </a:p>
          <a:p>
            <a:pPr defTabSz="791962">
              <a:defRPr/>
            </a:pPr>
            <a:r>
              <a:rPr lang="ja-JP" altLang="en-US" sz="1400">
                <a:solidFill>
                  <a:srgbClr val="000000"/>
                </a:solidFill>
                <a:latin typeface="Meiryo UI"/>
                <a:ea typeface="Meiryo UI"/>
              </a:rPr>
              <a:t>　　　　　　　　　1111@aaa.aa</a:t>
            </a:r>
            <a:endParaRPr lang="ja-JP" altLang="en-US" sz="1400" dirty="0">
              <a:solidFill>
                <a:srgbClr val="000000"/>
              </a:solidFill>
              <a:latin typeface="Meiryo UI"/>
              <a:ea typeface="Meiryo UI"/>
            </a:endParaRPr>
          </a:p>
        </p:txBody>
      </p:sp>
      <p:sp>
        <p:nvSpPr>
          <p:cNvPr id="22" name="正方形/長方形 21">
            <a:extLst>
              <a:ext uri="{FF2B5EF4-FFF2-40B4-BE49-F238E27FC236}">
                <a16:creationId xmlns:a16="http://schemas.microsoft.com/office/drawing/2014/main" id="{E2194A01-9E59-1003-AE8D-D23DD54CC83E}"/>
              </a:ext>
            </a:extLst>
          </p:cNvPr>
          <p:cNvSpPr/>
          <p:nvPr/>
        </p:nvSpPr>
        <p:spPr>
          <a:xfrm>
            <a:off x="-4" y="2831265"/>
            <a:ext cx="4547953" cy="738664"/>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〇　ドローンで消火用ホースを吊り上げ、消火を行う技術。</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　　　放水量：〇L／分</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　　　高さ：〇ｍまで吊り上げ放水可能　　</a:t>
            </a:r>
            <a:endParaRPr lang="en-US" altLang="ja-JP" sz="1400">
              <a:solidFill>
                <a:srgbClr val="000000"/>
              </a:solidFill>
              <a:latin typeface="Meiryo UI"/>
              <a:ea typeface="Meiryo UI"/>
            </a:endParaRPr>
          </a:p>
        </p:txBody>
      </p:sp>
      <p:sp>
        <p:nvSpPr>
          <p:cNvPr id="26" name="正方形/長方形 25">
            <a:extLst>
              <a:ext uri="{FF2B5EF4-FFF2-40B4-BE49-F238E27FC236}">
                <a16:creationId xmlns:a16="http://schemas.microsoft.com/office/drawing/2014/main" id="{82F9E01E-CF86-1461-1B83-109890B41609}"/>
              </a:ext>
            </a:extLst>
          </p:cNvPr>
          <p:cNvSpPr/>
          <p:nvPr/>
        </p:nvSpPr>
        <p:spPr>
          <a:xfrm>
            <a:off x="11950" y="5587994"/>
            <a:ext cx="7052177" cy="738664"/>
          </a:xfrm>
          <a:prstGeom prst="rect">
            <a:avLst/>
          </a:prstGeom>
        </p:spPr>
        <p:txBody>
          <a:bodyPr wrap="square" lIns="91440" tIns="45720" rIns="91440" bIns="45720" anchor="t">
            <a:spAutoFit/>
          </a:bodyPr>
          <a:lstStyle/>
          <a:p>
            <a:pPr defTabSz="791962">
              <a:defRPr/>
            </a:pPr>
            <a:r>
              <a:rPr lang="ja-JP" altLang="en-US" sz="1400">
                <a:solidFill>
                  <a:srgbClr val="000000"/>
                </a:solidFill>
                <a:latin typeface="Meiryo UI"/>
                <a:ea typeface="Meiryo UI"/>
              </a:rPr>
              <a:t>〇　〇〇消防本部、〇〇消防本部において令和〇年〇月に導入予定。</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〇　令和〇年〇月に販売開始予定。　　</a:t>
            </a:r>
            <a:endParaRPr lang="en-US" altLang="ja-JP" sz="1400">
              <a:solidFill>
                <a:srgbClr val="000000"/>
              </a:solidFill>
              <a:latin typeface="Meiryo UI"/>
              <a:ea typeface="Meiryo UI"/>
            </a:endParaRPr>
          </a:p>
          <a:p>
            <a:pPr defTabSz="791962">
              <a:defRPr/>
            </a:pPr>
            <a:r>
              <a:rPr lang="ja-JP" altLang="en-US" sz="1400">
                <a:solidFill>
                  <a:srgbClr val="000000"/>
                </a:solidFill>
                <a:latin typeface="Meiryo UI"/>
                <a:ea typeface="Meiryo UI"/>
              </a:rPr>
              <a:t>〇　消防本部における導入実績はないが、〇〇において既に導入され活用されている。　</a:t>
            </a:r>
          </a:p>
        </p:txBody>
      </p:sp>
      <p:sp>
        <p:nvSpPr>
          <p:cNvPr id="27" name="四角形: 角を丸くする 26">
            <a:extLst>
              <a:ext uri="{FF2B5EF4-FFF2-40B4-BE49-F238E27FC236}">
                <a16:creationId xmlns:a16="http://schemas.microsoft.com/office/drawing/2014/main" id="{756BCB1A-7E9F-97D4-1B5B-ED8A1B08126D}"/>
              </a:ext>
            </a:extLst>
          </p:cNvPr>
          <p:cNvSpPr/>
          <p:nvPr/>
        </p:nvSpPr>
        <p:spPr>
          <a:xfrm>
            <a:off x="4413214" y="2835253"/>
            <a:ext cx="2723146" cy="4654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387111"/>
            <a:r>
              <a:rPr lang="ja-JP" altLang="en-US" sz="1150">
                <a:solidFill>
                  <a:prstClr val="white"/>
                </a:solidFill>
                <a:latin typeface="Meiryo UI"/>
                <a:ea typeface="Meiryo UI"/>
              </a:rPr>
              <a:t>技術の概要を、わかりやすく簡潔に記載してください。</a:t>
            </a:r>
          </a:p>
        </p:txBody>
      </p:sp>
      <p:sp>
        <p:nvSpPr>
          <p:cNvPr id="33" name="四角形: 角を丸くする 32">
            <a:extLst>
              <a:ext uri="{FF2B5EF4-FFF2-40B4-BE49-F238E27FC236}">
                <a16:creationId xmlns:a16="http://schemas.microsoft.com/office/drawing/2014/main" id="{83395923-D1D3-C5CE-F61B-F0F6BA60CBC1}"/>
              </a:ext>
            </a:extLst>
          </p:cNvPr>
          <p:cNvSpPr/>
          <p:nvPr/>
        </p:nvSpPr>
        <p:spPr>
          <a:xfrm>
            <a:off x="0" y="717420"/>
            <a:ext cx="544929" cy="46792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2709" b="1">
                <a:solidFill>
                  <a:prstClr val="white"/>
                </a:solidFill>
                <a:latin typeface="Calibri" panose="020F0502020204030204"/>
                <a:ea typeface="游ゴシック" panose="020B0400000000000000" pitchFamily="50" charset="-128"/>
              </a:rPr>
              <a:t>例</a:t>
            </a:r>
          </a:p>
        </p:txBody>
      </p:sp>
      <p:sp>
        <p:nvSpPr>
          <p:cNvPr id="34" name="正方形/長方形 33">
            <a:extLst>
              <a:ext uri="{FF2B5EF4-FFF2-40B4-BE49-F238E27FC236}">
                <a16:creationId xmlns:a16="http://schemas.microsoft.com/office/drawing/2014/main" id="{10A4FFFB-4F28-2661-4B96-38816A7787B2}"/>
              </a:ext>
            </a:extLst>
          </p:cNvPr>
          <p:cNvSpPr/>
          <p:nvPr/>
        </p:nvSpPr>
        <p:spPr>
          <a:xfrm>
            <a:off x="24193" y="707498"/>
            <a:ext cx="9095613" cy="400110"/>
          </a:xfrm>
          <a:prstGeom prst="rect">
            <a:avLst/>
          </a:prstGeom>
        </p:spPr>
        <p:txBody>
          <a:bodyPr wrap="square" lIns="91440" tIns="45720" rIns="91440" bIns="45720" anchor="t">
            <a:spAutoFit/>
          </a:bodyPr>
          <a:lstStyle/>
          <a:p>
            <a:pPr lvl="0" defTabSz="791962">
              <a:defRPr/>
            </a:pPr>
            <a:r>
              <a:rPr lang="ja-JP" altLang="en-US" sz="2000" b="1" u="sng">
                <a:solidFill>
                  <a:srgbClr val="000000"/>
                </a:solidFill>
                <a:latin typeface="Meiryo UI"/>
                <a:ea typeface="Meiryo UI"/>
              </a:rPr>
              <a:t>　　　　消火用ドローン</a:t>
            </a:r>
            <a:endParaRPr lang="en-US" altLang="ja-JP" sz="2000" b="1" u="sng">
              <a:solidFill>
                <a:srgbClr val="000000"/>
              </a:solidFill>
              <a:latin typeface="Meiryo UI"/>
              <a:ea typeface="Meiryo UI"/>
            </a:endParaRPr>
          </a:p>
        </p:txBody>
      </p:sp>
      <p:sp>
        <p:nvSpPr>
          <p:cNvPr id="36" name="四角形: 角を丸くする 35">
            <a:extLst>
              <a:ext uri="{FF2B5EF4-FFF2-40B4-BE49-F238E27FC236}">
                <a16:creationId xmlns:a16="http://schemas.microsoft.com/office/drawing/2014/main" id="{0519826D-4325-E0DC-FDD2-E6C67A6E675F}"/>
              </a:ext>
            </a:extLst>
          </p:cNvPr>
          <p:cNvSpPr/>
          <p:nvPr/>
        </p:nvSpPr>
        <p:spPr>
          <a:xfrm>
            <a:off x="6275553" y="5810961"/>
            <a:ext cx="2520144" cy="5007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1185">
                <a:solidFill>
                  <a:prstClr val="white"/>
                </a:solidFill>
                <a:latin typeface="Meiryo UI"/>
                <a:ea typeface="Meiryo UI"/>
              </a:rPr>
              <a:t>現在の導入状況や今後の導入予定を記載してください。</a:t>
            </a:r>
            <a:endParaRPr lang="en-US" altLang="ja-JP" sz="1185">
              <a:solidFill>
                <a:prstClr val="white"/>
              </a:solidFill>
              <a:latin typeface="Meiryo UI"/>
              <a:ea typeface="Meiryo UI"/>
            </a:endParaRPr>
          </a:p>
        </p:txBody>
      </p:sp>
      <p:sp>
        <p:nvSpPr>
          <p:cNvPr id="3" name="四角形: 角を丸くする 26">
            <a:extLst>
              <a:ext uri="{FF2B5EF4-FFF2-40B4-BE49-F238E27FC236}">
                <a16:creationId xmlns:a16="http://schemas.microsoft.com/office/drawing/2014/main" id="{7C47309D-C7D9-FDFD-6CF5-109AE205B3DB}"/>
              </a:ext>
            </a:extLst>
          </p:cNvPr>
          <p:cNvSpPr/>
          <p:nvPr/>
        </p:nvSpPr>
        <p:spPr>
          <a:xfrm>
            <a:off x="4750978" y="1522845"/>
            <a:ext cx="3870559" cy="739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defTabSz="387111"/>
            <a:r>
              <a:rPr lang="ja-JP" altLang="en-US" sz="1150">
                <a:solidFill>
                  <a:prstClr val="white"/>
                </a:solidFill>
                <a:latin typeface="Meiryo UI"/>
                <a:ea typeface="Meiryo UI"/>
                <a:cs typeface="Calibri"/>
              </a:rPr>
              <a:t>パンフレットなど参考となる資料があれば、本用紙の次ページ以降に添付してください。PDF形式で８MB以内の１つのファイルとしてください。</a:t>
            </a:r>
            <a:endParaRPr lang="ja-JP" altLang="en-US" sz="1100">
              <a:solidFill>
                <a:prstClr val="white"/>
              </a:solidFill>
              <a:latin typeface="MS Gothic"/>
              <a:ea typeface="Meiryo UI"/>
              <a:cs typeface="Calibri"/>
            </a:endParaRPr>
          </a:p>
        </p:txBody>
      </p:sp>
      <p:sp>
        <p:nvSpPr>
          <p:cNvPr id="5" name="Rectangle 4">
            <a:extLst>
              <a:ext uri="{FF2B5EF4-FFF2-40B4-BE49-F238E27FC236}">
                <a16:creationId xmlns:a16="http://schemas.microsoft.com/office/drawing/2014/main" id="{0C36CB88-8654-B068-90DC-AFC65364C081}"/>
              </a:ext>
            </a:extLst>
          </p:cNvPr>
          <p:cNvSpPr/>
          <p:nvPr/>
        </p:nvSpPr>
        <p:spPr>
          <a:xfrm>
            <a:off x="7413287" y="2762688"/>
            <a:ext cx="1585764" cy="743206"/>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8" name="Rectangle 7">
            <a:extLst>
              <a:ext uri="{FF2B5EF4-FFF2-40B4-BE49-F238E27FC236}">
                <a16:creationId xmlns:a16="http://schemas.microsoft.com/office/drawing/2014/main" id="{B3FB4436-00E5-CEB3-AF69-8CEB19C205BC}"/>
              </a:ext>
            </a:extLst>
          </p:cNvPr>
          <p:cNvSpPr/>
          <p:nvPr/>
        </p:nvSpPr>
        <p:spPr>
          <a:xfrm>
            <a:off x="7416706" y="4039978"/>
            <a:ext cx="1576035" cy="733478"/>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latin typeface="Meiryo UI"/>
                <a:ea typeface="Meiryo UI"/>
                <a:cs typeface="Calibri"/>
              </a:rPr>
              <a:t>写真・図</a:t>
            </a:r>
            <a:endParaRPr lang="en-US">
              <a:latin typeface="Meiryo UI"/>
              <a:ea typeface="Meiryo UI"/>
            </a:endParaRPr>
          </a:p>
        </p:txBody>
      </p:sp>
      <p:sp>
        <p:nvSpPr>
          <p:cNvPr id="10" name="Rectangle 9">
            <a:extLst>
              <a:ext uri="{FF2B5EF4-FFF2-40B4-BE49-F238E27FC236}">
                <a16:creationId xmlns:a16="http://schemas.microsoft.com/office/drawing/2014/main" id="{F705C67E-2259-E323-D318-27E89A3BDA67}"/>
              </a:ext>
            </a:extLst>
          </p:cNvPr>
          <p:cNvSpPr/>
          <p:nvPr/>
        </p:nvSpPr>
        <p:spPr>
          <a:xfrm>
            <a:off x="-1938224" y="1417680"/>
            <a:ext cx="1721950" cy="966941"/>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a:latin typeface="Meiryo UI"/>
                <a:ea typeface="Meiryo UI"/>
                <a:cs typeface="Calibri"/>
              </a:rPr>
              <a:t>記載例</a:t>
            </a:r>
          </a:p>
          <a:p>
            <a:pPr algn="ctr"/>
            <a:r>
              <a:rPr lang="ja-JP" altLang="en-US">
                <a:latin typeface="Meiryo UI"/>
                <a:ea typeface="Meiryo UI"/>
                <a:cs typeface="Calibri"/>
              </a:rPr>
              <a:t>記載要領</a:t>
            </a:r>
            <a:endParaRPr lang="ja-JP" altLang="en-US" dirty="0">
              <a:latin typeface="Meiryo UI"/>
              <a:ea typeface="Meiryo UI"/>
              <a:cs typeface="Calibri"/>
            </a:endParaRPr>
          </a:p>
        </p:txBody>
      </p:sp>
      <p:sp>
        <p:nvSpPr>
          <p:cNvPr id="13" name="四角形: 角を丸くする 3">
            <a:extLst>
              <a:ext uri="{FF2B5EF4-FFF2-40B4-BE49-F238E27FC236}">
                <a16:creationId xmlns:a16="http://schemas.microsoft.com/office/drawing/2014/main" id="{4DF96F36-8494-6BF7-42D9-E73577448224}"/>
              </a:ext>
            </a:extLst>
          </p:cNvPr>
          <p:cNvSpPr/>
          <p:nvPr/>
        </p:nvSpPr>
        <p:spPr>
          <a:xfrm>
            <a:off x="15005" y="1593"/>
            <a:ext cx="9008075" cy="6882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r>
              <a:rPr lang="ja-JP" altLang="en-US" sz="1200">
                <a:solidFill>
                  <a:schemeClr val="tx1"/>
                </a:solidFill>
                <a:latin typeface="メイリオ"/>
                <a:ea typeface="メイリオ"/>
              </a:rPr>
              <a:t>○　文字のフォントは</a:t>
            </a:r>
            <a:r>
              <a:rPr lang="en-US" altLang="ja-JP" sz="1200" dirty="0" err="1">
                <a:solidFill>
                  <a:schemeClr val="tx1"/>
                </a:solidFill>
                <a:latin typeface="メイリオ"/>
                <a:ea typeface="メイリオ"/>
              </a:rPr>
              <a:t>MeiryoUI</a:t>
            </a:r>
            <a:r>
              <a:rPr lang="ja-JP" altLang="en-US" sz="1200">
                <a:solidFill>
                  <a:schemeClr val="tx1"/>
                </a:solidFill>
                <a:latin typeface="メイリオ"/>
                <a:ea typeface="メイリオ"/>
              </a:rPr>
              <a:t>、１２</a:t>
            </a:r>
            <a:r>
              <a:rPr lang="en-US" altLang="ja-JP" sz="1200" dirty="0" err="1">
                <a:solidFill>
                  <a:schemeClr val="tx1"/>
                </a:solidFill>
                <a:latin typeface="メイリオ"/>
                <a:ea typeface="メイリオ"/>
              </a:rPr>
              <a:t>pt以上</a:t>
            </a:r>
            <a:r>
              <a:rPr lang="ja-JP" altLang="en-US" sz="1200">
                <a:solidFill>
                  <a:schemeClr val="tx1"/>
                </a:solidFill>
                <a:latin typeface="メイリオ"/>
                <a:ea typeface="メイリオ"/>
              </a:rPr>
              <a:t>としてください。</a:t>
            </a:r>
            <a:endParaRPr lang="en-US" altLang="ja-JP" sz="1200">
              <a:solidFill>
                <a:schemeClr val="tx1"/>
              </a:solidFill>
              <a:latin typeface="メイリオ"/>
              <a:ea typeface="メイリオ"/>
            </a:endParaRPr>
          </a:p>
          <a:p>
            <a:pPr marL="180975" indent="-180975"/>
            <a:r>
              <a:rPr lang="ja-JP" altLang="en-US" sz="1200">
                <a:solidFill>
                  <a:schemeClr val="tx1"/>
                </a:solidFill>
                <a:latin typeface="メイリオ"/>
                <a:ea typeface="メイリオ"/>
              </a:rPr>
              <a:t>○　補足説明用の写真や図表などの参考資料は見やすく収めてください。</a:t>
            </a:r>
            <a:endParaRPr lang="en-US" altLang="ja-JP" sz="1200">
              <a:solidFill>
                <a:schemeClr val="tx1"/>
              </a:solidFill>
              <a:latin typeface="メイリオ"/>
              <a:ea typeface="メイリオ"/>
            </a:endParaRPr>
          </a:p>
          <a:p>
            <a:pPr marL="180975" indent="-180975"/>
            <a:r>
              <a:rPr lang="ja-JP" altLang="ja-JP" sz="1200">
                <a:solidFill>
                  <a:schemeClr val="tx1"/>
                </a:solidFill>
                <a:latin typeface="メイリオ"/>
                <a:ea typeface="メイリオ"/>
              </a:rPr>
              <a:t>○</a:t>
            </a:r>
            <a:r>
              <a:rPr lang="ja-JP" altLang="en-US" sz="1200">
                <a:solidFill>
                  <a:schemeClr val="tx1"/>
                </a:solidFill>
                <a:latin typeface="メイリオ"/>
                <a:ea typeface="メイリオ"/>
              </a:rPr>
              <a:t>　</a:t>
            </a:r>
            <a:r>
              <a:rPr lang="ja-JP" altLang="ja-JP" sz="1200">
                <a:solidFill>
                  <a:schemeClr val="tx1"/>
                </a:solidFill>
                <a:latin typeface="メイリオ"/>
                <a:ea typeface="メイリオ"/>
              </a:rPr>
              <a:t>専門的な用語については使用しない、もしくはわかりやすい説明を入れていただき</a:t>
            </a:r>
            <a:r>
              <a:rPr lang="ja-JP" altLang="en-US" sz="1200">
                <a:solidFill>
                  <a:schemeClr val="tx1"/>
                </a:solidFill>
                <a:latin typeface="メイリオ"/>
                <a:ea typeface="メイリオ"/>
              </a:rPr>
              <a:t>、</a:t>
            </a:r>
            <a:r>
              <a:rPr lang="ja-JP" altLang="ja-JP" sz="1200">
                <a:solidFill>
                  <a:schemeClr val="tx1"/>
                </a:solidFill>
                <a:latin typeface="メイリオ"/>
                <a:ea typeface="メイリオ"/>
              </a:rPr>
              <a:t>簡潔にまと</a:t>
            </a:r>
            <a:r>
              <a:rPr lang="ja-JP" altLang="en-US" sz="1200">
                <a:solidFill>
                  <a:schemeClr val="tx1"/>
                </a:solidFill>
                <a:latin typeface="メイリオ"/>
                <a:ea typeface="メイリオ"/>
              </a:rPr>
              <a:t>めてください。</a:t>
            </a:r>
            <a:endParaRPr lang="en-US" altLang="ja-JP" sz="1200">
              <a:solidFill>
                <a:schemeClr val="tx1"/>
              </a:solidFill>
              <a:latin typeface="メイリオ"/>
              <a:ea typeface="メイリオ"/>
            </a:endParaRPr>
          </a:p>
        </p:txBody>
      </p:sp>
      <p:sp>
        <p:nvSpPr>
          <p:cNvPr id="4" name="正方形/長方形 19">
            <a:extLst>
              <a:ext uri="{FF2B5EF4-FFF2-40B4-BE49-F238E27FC236}">
                <a16:creationId xmlns:a16="http://schemas.microsoft.com/office/drawing/2014/main" id="{991106C7-FC1D-801B-EA8C-3C93ADAC3FBD}"/>
              </a:ext>
            </a:extLst>
          </p:cNvPr>
          <p:cNvSpPr/>
          <p:nvPr/>
        </p:nvSpPr>
        <p:spPr>
          <a:xfrm>
            <a:off x="7569846" y="3494279"/>
            <a:ext cx="1429852" cy="307777"/>
          </a:xfrm>
          <a:prstGeom prst="rect">
            <a:avLst/>
          </a:prstGeom>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791962">
              <a:defRPr/>
            </a:pPr>
            <a:r>
              <a:rPr lang="ja-JP" altLang="en-US" sz="1400">
                <a:solidFill>
                  <a:srgbClr val="000000"/>
                </a:solidFill>
                <a:latin typeface="Meiryo UI"/>
                <a:ea typeface="Meiryo UI"/>
              </a:rPr>
              <a:t>【消火用ドローン】</a:t>
            </a:r>
            <a:endParaRPr lang="en-US" altLang="ja-JP">
              <a:solidFill>
                <a:srgbClr val="000000"/>
              </a:solidFill>
            </a:endParaRPr>
          </a:p>
        </p:txBody>
      </p:sp>
      <p:sp>
        <p:nvSpPr>
          <p:cNvPr id="9" name="正方形/長方形 19">
            <a:extLst>
              <a:ext uri="{FF2B5EF4-FFF2-40B4-BE49-F238E27FC236}">
                <a16:creationId xmlns:a16="http://schemas.microsoft.com/office/drawing/2014/main" id="{7A468045-9503-92AA-FE71-202BA6F3240C}"/>
              </a:ext>
            </a:extLst>
          </p:cNvPr>
          <p:cNvSpPr/>
          <p:nvPr/>
        </p:nvSpPr>
        <p:spPr>
          <a:xfrm>
            <a:off x="7676849" y="4758874"/>
            <a:ext cx="1429852" cy="307777"/>
          </a:xfrm>
          <a:prstGeom prst="rect">
            <a:avLst/>
          </a:prstGeom>
        </p:spPr>
        <p:txBody>
          <a:bodyPr wrap="square" lIns="91440" tIns="45720" rIns="91440" bIns="4572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defTabSz="791962">
              <a:defRPr/>
            </a:pPr>
            <a:r>
              <a:rPr lang="ja-JP" altLang="en-US" sz="1400">
                <a:solidFill>
                  <a:srgbClr val="000000"/>
                </a:solidFill>
                <a:latin typeface="Meiryo UI"/>
                <a:ea typeface="Meiryo UI"/>
              </a:rPr>
              <a:t>【〇〇の様子】</a:t>
            </a:r>
            <a:endParaRPr lang="en-US" altLang="ja-JP">
              <a:solidFill>
                <a:srgbClr val="000000"/>
              </a:solidFill>
            </a:endParaRPr>
          </a:p>
        </p:txBody>
      </p:sp>
    </p:spTree>
    <p:extLst>
      <p:ext uri="{BB962C8B-B14F-4D97-AF65-F5344CB8AC3E}">
        <p14:creationId xmlns:p14="http://schemas.microsoft.com/office/powerpoint/2010/main" val="9644368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6b0a717-a512-4866-b435-b2988d8dba66">
      <Terms xmlns="http://schemas.microsoft.com/office/infopath/2007/PartnerControls"/>
    </lcf76f155ced4ddcb4097134ff3c332f>
    <TaxCatchAll xmlns="1d397f78-0df8-4b09-af30-c349055ccc0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CD97D7-BFEF-416B-8AA5-E493457ED648}">
  <ds:schemaRefs>
    <ds:schemaRef ds:uri="http://schemas.microsoft.com/office/2006/metadata/properties"/>
    <ds:schemaRef ds:uri="http://www.w3.org/XML/1998/namespace"/>
    <ds:schemaRef ds:uri="http://schemas.microsoft.com/office/2006/documentManagement/types"/>
    <ds:schemaRef ds:uri="ea419855-74cd-451e-b55c-dc846f6a406d"/>
    <ds:schemaRef ds:uri="http://schemas.microsoft.com/office/infopath/2007/PartnerControls"/>
    <ds:schemaRef ds:uri="http://schemas.openxmlformats.org/package/2006/metadata/core-properties"/>
    <ds:schemaRef ds:uri="http://purl.org/dc/elements/1.1/"/>
    <ds:schemaRef ds:uri="4cad4f46-e913-4822-9021-124803fcf65d"/>
    <ds:schemaRef ds:uri="http://purl.org/dc/dcmitype/"/>
    <ds:schemaRef ds:uri="http://purl.org/dc/terms/"/>
  </ds:schemaRefs>
</ds:datastoreItem>
</file>

<file path=customXml/itemProps2.xml><?xml version="1.0" encoding="utf-8"?>
<ds:datastoreItem xmlns:ds="http://schemas.openxmlformats.org/officeDocument/2006/customXml" ds:itemID="{8A92189A-A70A-464C-A31C-68F31089CAD4}">
  <ds:schemaRefs>
    <ds:schemaRef ds:uri="http://schemas.microsoft.com/sharepoint/v3/contenttype/forms"/>
  </ds:schemaRefs>
</ds:datastoreItem>
</file>

<file path=customXml/itemProps3.xml><?xml version="1.0" encoding="utf-8"?>
<ds:datastoreItem xmlns:ds="http://schemas.openxmlformats.org/officeDocument/2006/customXml" ds:itemID="{CD56E414-2327-4D49-B399-7E3EF961BBBD}"/>
</file>

<file path=docProps/app.xml><?xml version="1.0" encoding="utf-8"?>
<Properties xmlns="http://schemas.openxmlformats.org/officeDocument/2006/extended-properties" xmlns:vt="http://schemas.openxmlformats.org/officeDocument/2006/docPropsVTypes">
  <Template>Office Theme</Template>
  <TotalTime>0</TotalTime>
  <Words>358</Words>
  <Application>Microsoft Office PowerPoint</Application>
  <PresentationFormat>画面に合わせる (4:3)</PresentationFormat>
  <Paragraphs>46</Paragraphs>
  <Slides>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MS Gothic</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中嶋 仁美(NAKAJIMA Hitomi)</cp:lastModifiedBy>
  <cp:revision>277</cp:revision>
  <cp:lastPrinted>2019-05-22T06:54:52Z</cp:lastPrinted>
  <dcterms:created xsi:type="dcterms:W3CDTF">2018-01-17T13:06:01Z</dcterms:created>
  <dcterms:modified xsi:type="dcterms:W3CDTF">2025-02-13T02:00:46Z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